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6" r:id="rId11"/>
    <p:sldId id="267" r:id="rId12"/>
    <p:sldId id="268" r:id="rId13"/>
    <p:sldId id="269" r:id="rId14"/>
    <p:sldId id="270" r:id="rId15"/>
    <p:sldId id="274" r:id="rId16"/>
    <p:sldId id="275" r:id="rId17"/>
    <p:sldId id="273" r:id="rId18"/>
    <p:sldId id="271" r:id="rId19"/>
    <p:sldId id="272" r:id="rId20"/>
  </p:sldIdLst>
  <p:sldSz cx="12192000" cy="6858000"/>
  <p:notesSz cx="6858000" cy="9144000"/>
  <p:embeddedFontLst>
    <p:embeddedFont>
      <p:font typeface="Calibri" panose="020F0502020204030204" pitchFamily="34" charset="0"/>
      <p:regular r:id="rId22"/>
      <p:bold r:id="rId23"/>
      <p:italic r:id="rId24"/>
      <p:boldItalic r:id="rId25"/>
    </p:embeddedFont>
    <p:embeddedFont>
      <p:font typeface="Karla" pitchFamily="2" charset="0"/>
      <p:regular r:id="rId26"/>
      <p:bold r:id="rId27"/>
      <p:italic r:id="rId28"/>
      <p:boldItalic r:id="rId29"/>
    </p:embeddedFont>
    <p:embeddedFont>
      <p:font typeface="Lucida Sans" panose="020B0602030504020204" pitchFamily="34" charset="0"/>
      <p:regular r:id="rId30"/>
      <p:bold r:id="rId31"/>
      <p:italic r:id="rId32"/>
      <p:boldItalic r:id="rId33"/>
    </p:embeddedFont>
    <p:embeddedFont>
      <p:font typeface="Oswald" panose="00000500000000000000" pitchFamily="2" charset="0"/>
      <p:regular r:id="rId34"/>
      <p:bold r:id="rId35"/>
    </p:embeddedFont>
    <p:embeddedFont>
      <p:font typeface="Roboto" panose="02000000000000000000" pitchFamily="2"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4" d="100"/>
          <a:sy n="74" d="100"/>
        </p:scale>
        <p:origin x="1013"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font" Target="fonts/font18.fntdata"/><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0" name="Google Shape;90;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6" name="Google Shape;176;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4" name="Google Shape;184;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8" name="Google Shape;19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5" name="Google Shape;205;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8a83bef407_0_13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5" name="Google Shape;215;g8a83bef407_0_1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0" name="Google Shape;22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8a83bef407_0_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8a83bef407_0_6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g8a83bef407_0_6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8a83bef407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8a83bef407_0_7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6" name="Google Shape;106;g8a83bef407_0_7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8a83bef40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4" name="Google Shape;114;g8a83bef407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8a83bef407_0_9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5" name="Google Shape;145;g8a83bef407_0_9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5" name="Google Shape;16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sp>
        <p:nvSpPr>
          <p:cNvPr id="85" name="Google Shape;85;p13"/>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rtl="0">
              <a:lnSpc>
                <a:spcPct val="100000"/>
              </a:lnSpc>
              <a:spcBef>
                <a:spcPts val="0"/>
              </a:spcBef>
              <a:spcAft>
                <a:spcPts val="0"/>
              </a:spcAft>
              <a:buSzPts val="5300"/>
              <a:buNone/>
              <a:defRPr sz="5300"/>
            </a:lvl1pPr>
            <a:lvl2pPr lvl="1" algn="l" rtl="0">
              <a:lnSpc>
                <a:spcPct val="100000"/>
              </a:lnSpc>
              <a:spcBef>
                <a:spcPts val="0"/>
              </a:spcBef>
              <a:spcAft>
                <a:spcPts val="0"/>
              </a:spcAft>
              <a:buSzPts val="3700"/>
              <a:buNone/>
              <a:defRPr/>
            </a:lvl2pPr>
            <a:lvl3pPr lvl="2" algn="l" rtl="0">
              <a:lnSpc>
                <a:spcPct val="100000"/>
              </a:lnSpc>
              <a:spcBef>
                <a:spcPts val="0"/>
              </a:spcBef>
              <a:spcAft>
                <a:spcPts val="0"/>
              </a:spcAft>
              <a:buSzPts val="3700"/>
              <a:buNone/>
              <a:defRPr/>
            </a:lvl3pPr>
            <a:lvl4pPr lvl="3" algn="l" rtl="0">
              <a:lnSpc>
                <a:spcPct val="100000"/>
              </a:lnSpc>
              <a:spcBef>
                <a:spcPts val="0"/>
              </a:spcBef>
              <a:spcAft>
                <a:spcPts val="0"/>
              </a:spcAft>
              <a:buSzPts val="3700"/>
              <a:buNone/>
              <a:defRPr/>
            </a:lvl4pPr>
            <a:lvl5pPr lvl="4" algn="l" rtl="0">
              <a:lnSpc>
                <a:spcPct val="100000"/>
              </a:lnSpc>
              <a:spcBef>
                <a:spcPts val="0"/>
              </a:spcBef>
              <a:spcAft>
                <a:spcPts val="0"/>
              </a:spcAft>
              <a:buSzPts val="3700"/>
              <a:buNone/>
              <a:defRPr/>
            </a:lvl5pPr>
            <a:lvl6pPr lvl="5" algn="l" rtl="0">
              <a:lnSpc>
                <a:spcPct val="100000"/>
              </a:lnSpc>
              <a:spcBef>
                <a:spcPts val="0"/>
              </a:spcBef>
              <a:spcAft>
                <a:spcPts val="0"/>
              </a:spcAft>
              <a:buSzPts val="3700"/>
              <a:buNone/>
              <a:defRPr/>
            </a:lvl6pPr>
            <a:lvl7pPr lvl="6" algn="l" rtl="0">
              <a:lnSpc>
                <a:spcPct val="100000"/>
              </a:lnSpc>
              <a:spcBef>
                <a:spcPts val="0"/>
              </a:spcBef>
              <a:spcAft>
                <a:spcPts val="0"/>
              </a:spcAft>
              <a:buSzPts val="3700"/>
              <a:buNone/>
              <a:defRPr/>
            </a:lvl7pPr>
            <a:lvl8pPr lvl="7" algn="l" rtl="0">
              <a:lnSpc>
                <a:spcPct val="100000"/>
              </a:lnSpc>
              <a:spcBef>
                <a:spcPts val="0"/>
              </a:spcBef>
              <a:spcAft>
                <a:spcPts val="0"/>
              </a:spcAft>
              <a:buSzPts val="3700"/>
              <a:buNone/>
              <a:defRPr/>
            </a:lvl8pPr>
            <a:lvl9pPr lvl="8" algn="l" rtl="0">
              <a:lnSpc>
                <a:spcPct val="100000"/>
              </a:lnSpc>
              <a:spcBef>
                <a:spcPts val="0"/>
              </a:spcBef>
              <a:spcAft>
                <a:spcPts val="0"/>
              </a:spcAft>
              <a:buSzPts val="3700"/>
              <a:buNone/>
              <a:defRPr/>
            </a:lvl9pPr>
          </a:lstStyle>
          <a:p>
            <a:endParaRPr/>
          </a:p>
        </p:txBody>
      </p:sp>
      <p:sp>
        <p:nvSpPr>
          <p:cNvPr id="86" name="Google Shape;86;p13"/>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11150" algn="l" rtl="0">
              <a:lnSpc>
                <a:spcPct val="115000"/>
              </a:lnSpc>
              <a:spcBef>
                <a:spcPts val="0"/>
              </a:spcBef>
              <a:spcAft>
                <a:spcPts val="0"/>
              </a:spcAft>
              <a:buSzPts val="1300"/>
              <a:buFont typeface="Roboto"/>
              <a:buChar char="●"/>
              <a:defRPr sz="1300">
                <a:latin typeface="Roboto"/>
                <a:ea typeface="Roboto"/>
                <a:cs typeface="Roboto"/>
                <a:sym typeface="Roboto"/>
              </a:defRPr>
            </a:lvl1pPr>
            <a:lvl2pPr marL="914400" lvl="1" indent="-311150" algn="l" rtl="0">
              <a:lnSpc>
                <a:spcPct val="115000"/>
              </a:lnSpc>
              <a:spcBef>
                <a:spcPts val="2100"/>
              </a:spcBef>
              <a:spcAft>
                <a:spcPts val="0"/>
              </a:spcAft>
              <a:buSzPts val="1300"/>
              <a:buFont typeface="Roboto"/>
              <a:buChar char="○"/>
              <a:defRPr sz="1300">
                <a:latin typeface="Roboto"/>
                <a:ea typeface="Roboto"/>
                <a:cs typeface="Roboto"/>
                <a:sym typeface="Roboto"/>
              </a:defRPr>
            </a:lvl2pPr>
            <a:lvl3pPr marL="1371600" lvl="2" indent="-311150" algn="l" rtl="0">
              <a:lnSpc>
                <a:spcPct val="115000"/>
              </a:lnSpc>
              <a:spcBef>
                <a:spcPts val="2100"/>
              </a:spcBef>
              <a:spcAft>
                <a:spcPts val="0"/>
              </a:spcAft>
              <a:buSzPts val="1300"/>
              <a:buFont typeface="Roboto"/>
              <a:buChar char="■"/>
              <a:defRPr sz="1300">
                <a:latin typeface="Roboto"/>
                <a:ea typeface="Roboto"/>
                <a:cs typeface="Roboto"/>
                <a:sym typeface="Roboto"/>
              </a:defRPr>
            </a:lvl3pPr>
            <a:lvl4pPr marL="1828800" lvl="3" indent="-311150" algn="l" rtl="0">
              <a:lnSpc>
                <a:spcPct val="115000"/>
              </a:lnSpc>
              <a:spcBef>
                <a:spcPts val="2100"/>
              </a:spcBef>
              <a:spcAft>
                <a:spcPts val="0"/>
              </a:spcAft>
              <a:buSzPts val="1300"/>
              <a:buFont typeface="Roboto"/>
              <a:buChar char="●"/>
              <a:defRPr sz="1300">
                <a:latin typeface="Roboto"/>
                <a:ea typeface="Roboto"/>
                <a:cs typeface="Roboto"/>
                <a:sym typeface="Roboto"/>
              </a:defRPr>
            </a:lvl4pPr>
            <a:lvl5pPr marL="2286000" lvl="4" indent="-311150" algn="l" rtl="0">
              <a:lnSpc>
                <a:spcPct val="115000"/>
              </a:lnSpc>
              <a:spcBef>
                <a:spcPts val="2100"/>
              </a:spcBef>
              <a:spcAft>
                <a:spcPts val="0"/>
              </a:spcAft>
              <a:buSzPts val="1300"/>
              <a:buFont typeface="Roboto"/>
              <a:buChar char="○"/>
              <a:defRPr sz="1300">
                <a:latin typeface="Roboto"/>
                <a:ea typeface="Roboto"/>
                <a:cs typeface="Roboto"/>
                <a:sym typeface="Roboto"/>
              </a:defRPr>
            </a:lvl5pPr>
            <a:lvl6pPr marL="2743200" lvl="5" indent="-311150" algn="l" rtl="0">
              <a:lnSpc>
                <a:spcPct val="115000"/>
              </a:lnSpc>
              <a:spcBef>
                <a:spcPts val="2100"/>
              </a:spcBef>
              <a:spcAft>
                <a:spcPts val="0"/>
              </a:spcAft>
              <a:buSzPts val="1300"/>
              <a:buFont typeface="Roboto"/>
              <a:buChar char="■"/>
              <a:defRPr sz="1300">
                <a:latin typeface="Roboto"/>
                <a:ea typeface="Roboto"/>
                <a:cs typeface="Roboto"/>
                <a:sym typeface="Roboto"/>
              </a:defRPr>
            </a:lvl6pPr>
            <a:lvl7pPr marL="3200400" lvl="6" indent="-311150" algn="l" rtl="0">
              <a:lnSpc>
                <a:spcPct val="115000"/>
              </a:lnSpc>
              <a:spcBef>
                <a:spcPts val="2100"/>
              </a:spcBef>
              <a:spcAft>
                <a:spcPts val="0"/>
              </a:spcAft>
              <a:buSzPts val="1300"/>
              <a:buFont typeface="Roboto"/>
              <a:buChar char="●"/>
              <a:defRPr sz="1300">
                <a:latin typeface="Roboto"/>
                <a:ea typeface="Roboto"/>
                <a:cs typeface="Roboto"/>
                <a:sym typeface="Roboto"/>
              </a:defRPr>
            </a:lvl7pPr>
            <a:lvl8pPr marL="3657600" lvl="7" indent="-311150" algn="l" rtl="0">
              <a:lnSpc>
                <a:spcPct val="115000"/>
              </a:lnSpc>
              <a:spcBef>
                <a:spcPts val="2100"/>
              </a:spcBef>
              <a:spcAft>
                <a:spcPts val="0"/>
              </a:spcAft>
              <a:buSzPts val="1300"/>
              <a:buFont typeface="Roboto"/>
              <a:buChar char="○"/>
              <a:defRPr sz="1300">
                <a:latin typeface="Roboto"/>
                <a:ea typeface="Roboto"/>
                <a:cs typeface="Roboto"/>
                <a:sym typeface="Roboto"/>
              </a:defRPr>
            </a:lvl8pPr>
            <a:lvl9pPr marL="4114800" lvl="8" indent="-311150" algn="l" rtl="0">
              <a:lnSpc>
                <a:spcPct val="115000"/>
              </a:lnSpc>
              <a:spcBef>
                <a:spcPts val="2100"/>
              </a:spcBef>
              <a:spcAft>
                <a:spcPts val="2100"/>
              </a:spcAft>
              <a:buSzPts val="1300"/>
              <a:buFont typeface="Roboto"/>
              <a:buChar char="■"/>
              <a:defRPr sz="1300">
                <a:latin typeface="Roboto"/>
                <a:ea typeface="Roboto"/>
                <a:cs typeface="Roboto"/>
                <a:sym typeface="Roboto"/>
              </a:defRPr>
            </a:lvl9pPr>
          </a:lstStyle>
          <a:p>
            <a:endParaRPr/>
          </a:p>
        </p:txBody>
      </p:sp>
      <p:sp>
        <p:nvSpPr>
          <p:cNvPr id="87" name="Google Shape;87;p13"/>
          <p:cNvSpPr txBox="1">
            <a:spLocks noGrp="1"/>
          </p:cNvSpPr>
          <p:nvPr>
            <p:ph type="sldNum" idx="12"/>
          </p:nvPr>
        </p:nvSpPr>
        <p:spPr>
          <a:xfrm>
            <a:off x="11296610" y="6217623"/>
            <a:ext cx="731700" cy="524700"/>
          </a:xfrm>
          <a:prstGeom prst="rect">
            <a:avLst/>
          </a:prstGeom>
          <a:noFill/>
          <a:ln>
            <a:noFill/>
          </a:ln>
        </p:spPr>
        <p:txBody>
          <a:bodyPr spcFirstLastPara="1" wrap="square" lIns="121900" tIns="121900" rIns="121900" bIns="12190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Google Shape;68;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9.jp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ctrTitle"/>
          </p:nvPr>
        </p:nvSpPr>
        <p:spPr>
          <a:xfrm>
            <a:off x="1595120" y="223836"/>
            <a:ext cx="9144000" cy="1152843"/>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rgbClr val="2F5496"/>
              </a:buClr>
              <a:buSzPts val="7200"/>
              <a:buFont typeface="Lucida Sans"/>
              <a:buNone/>
            </a:pPr>
            <a:r>
              <a:rPr lang="en-US" sz="7200" b="1">
                <a:solidFill>
                  <a:srgbClr val="2F5496"/>
                </a:solidFill>
                <a:latin typeface="Lucida Sans"/>
                <a:ea typeface="Lucida Sans"/>
                <a:cs typeface="Lucida Sans"/>
                <a:sym typeface="Lucida Sans"/>
              </a:rPr>
              <a:t>Battleship</a:t>
            </a:r>
            <a:endParaRPr sz="7200" b="1">
              <a:solidFill>
                <a:srgbClr val="2F5496"/>
              </a:solidFill>
              <a:latin typeface="Lucida Sans"/>
              <a:ea typeface="Lucida Sans"/>
              <a:cs typeface="Lucida Sans"/>
              <a:sym typeface="Lucida Sans"/>
            </a:endParaRPr>
          </a:p>
        </p:txBody>
      </p:sp>
      <p:sp>
        <p:nvSpPr>
          <p:cNvPr id="93" name="Google Shape;93;p14"/>
          <p:cNvSpPr txBox="1">
            <a:spLocks noGrp="1"/>
          </p:cNvSpPr>
          <p:nvPr>
            <p:ph type="subTitle" idx="1"/>
          </p:nvPr>
        </p:nvSpPr>
        <p:spPr>
          <a:xfrm>
            <a:off x="3876040" y="6263958"/>
            <a:ext cx="4439920" cy="50292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dk1"/>
              </a:buClr>
              <a:buSzPts val="2400"/>
              <a:buNone/>
            </a:pPr>
            <a:r>
              <a:rPr lang="en-US" dirty="0">
                <a:latin typeface="Lucida Sans"/>
                <a:ea typeface="Lucida Sans"/>
                <a:cs typeface="Lucida Sans"/>
                <a:sym typeface="Lucida Sans"/>
              </a:rPr>
              <a:t>By Shani Daniel</a:t>
            </a:r>
            <a:endParaRPr dirty="0">
              <a:latin typeface="Lucida Sans"/>
              <a:ea typeface="Lucida Sans"/>
              <a:cs typeface="Lucida Sans"/>
              <a:sym typeface="Lucida Sans"/>
            </a:endParaRPr>
          </a:p>
        </p:txBody>
      </p:sp>
      <p:pic>
        <p:nvPicPr>
          <p:cNvPr id="94" name="Google Shape;94;p14"/>
          <p:cNvPicPr preferRelativeResize="0"/>
          <p:nvPr/>
        </p:nvPicPr>
        <p:blipFill rotWithShape="1">
          <a:blip r:embed="rId3">
            <a:alphaModFix/>
          </a:blip>
          <a:srcRect l="310" t="575" r="735" b="1884"/>
          <a:stretch/>
        </p:blipFill>
        <p:spPr>
          <a:xfrm>
            <a:off x="2529840" y="1503681"/>
            <a:ext cx="7101840" cy="4572000"/>
          </a:xfrm>
          <a:prstGeom prst="rect">
            <a:avLst/>
          </a:prstGeom>
          <a:noFill/>
          <a:ln w="9525" cap="flat" cmpd="sng">
            <a:solidFill>
              <a:srgbClr val="BBD6EE"/>
            </a:solidFill>
            <a:prstDash val="solid"/>
            <a:round/>
            <a:headEnd type="none" w="sm" len="sm"/>
            <a:tailEnd type="none" w="sm" len="sm"/>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pic>
        <p:nvPicPr>
          <p:cNvPr id="178" name="Google Shape;178;p24"/>
          <p:cNvPicPr preferRelativeResize="0"/>
          <p:nvPr/>
        </p:nvPicPr>
        <p:blipFill rotWithShape="1">
          <a:blip r:embed="rId3">
            <a:alphaModFix/>
          </a:blip>
          <a:srcRect l="418" t="607" r="418" b="980"/>
          <a:stretch/>
        </p:blipFill>
        <p:spPr>
          <a:xfrm>
            <a:off x="340360" y="1531121"/>
            <a:ext cx="7406722" cy="4778239"/>
          </a:xfrm>
          <a:prstGeom prst="rect">
            <a:avLst/>
          </a:prstGeom>
          <a:noFill/>
          <a:ln w="9525" cap="flat" cmpd="sng">
            <a:solidFill>
              <a:srgbClr val="BBD6EE"/>
            </a:solidFill>
            <a:prstDash val="solid"/>
            <a:round/>
            <a:headEnd type="none" w="sm" len="sm"/>
            <a:tailEnd type="none" w="sm" len="sm"/>
          </a:ln>
        </p:spPr>
      </p:pic>
      <p:pic>
        <p:nvPicPr>
          <p:cNvPr id="179" name="Google Shape;179;p24"/>
          <p:cNvPicPr preferRelativeResize="0"/>
          <p:nvPr/>
        </p:nvPicPr>
        <p:blipFill rotWithShape="1">
          <a:blip r:embed="rId4">
            <a:alphaModFix/>
          </a:blip>
          <a:srcRect l="1166" t="803" r="1856" b="1081"/>
          <a:stretch/>
        </p:blipFill>
        <p:spPr>
          <a:xfrm>
            <a:off x="8061960" y="2245359"/>
            <a:ext cx="3713481" cy="3576321"/>
          </a:xfrm>
          <a:prstGeom prst="rect">
            <a:avLst/>
          </a:prstGeom>
          <a:noFill/>
          <a:ln w="9525" cap="flat" cmpd="sng">
            <a:solidFill>
              <a:srgbClr val="BBD6EE"/>
            </a:solidFill>
            <a:prstDash val="solid"/>
            <a:round/>
            <a:headEnd type="none" w="sm" len="sm"/>
            <a:tailEnd type="none" w="sm" len="sm"/>
          </a:ln>
        </p:spPr>
      </p:pic>
      <p:sp>
        <p:nvSpPr>
          <p:cNvPr id="180" name="Google Shape;180;p24"/>
          <p:cNvSpPr txBox="1"/>
          <p:nvPr/>
        </p:nvSpPr>
        <p:spPr>
          <a:xfrm>
            <a:off x="319250" y="295600"/>
            <a:ext cx="7186800" cy="827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1" dirty="0">
                <a:solidFill>
                  <a:srgbClr val="252729"/>
                </a:solidFill>
                <a:latin typeface="Karla"/>
                <a:ea typeface="Karla"/>
                <a:cs typeface="Karla"/>
                <a:sym typeface="Karla"/>
              </a:rPr>
              <a:t>Login and registration</a:t>
            </a:r>
            <a:endParaRPr sz="3600" b="1" i="0" u="none" strike="noStrike" cap="none" dirty="0">
              <a:solidFill>
                <a:srgbClr val="252729"/>
              </a:solidFill>
              <a:latin typeface="Karla"/>
              <a:ea typeface="Karla"/>
              <a:cs typeface="Karla"/>
              <a:sym typeface="Karla"/>
            </a:endParaRPr>
          </a:p>
        </p:txBody>
      </p:sp>
      <p:cxnSp>
        <p:nvCxnSpPr>
          <p:cNvPr id="181" name="Google Shape;181;p24"/>
          <p:cNvCxnSpPr/>
          <p:nvPr/>
        </p:nvCxnSpPr>
        <p:spPr>
          <a:xfrm>
            <a:off x="431575" y="1085200"/>
            <a:ext cx="221100" cy="0"/>
          </a:xfrm>
          <a:prstGeom prst="straightConnector1">
            <a:avLst/>
          </a:prstGeom>
          <a:noFill/>
          <a:ln w="38100" cap="flat" cmpd="sng">
            <a:solidFill>
              <a:srgbClr val="252729"/>
            </a:solidFill>
            <a:prstDash val="solid"/>
            <a:round/>
            <a:headEnd type="none" w="sm" len="sm"/>
            <a:tailEnd type="none" w="sm" len="sm"/>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pic>
        <p:nvPicPr>
          <p:cNvPr id="186" name="Google Shape;186;p25"/>
          <p:cNvPicPr preferRelativeResize="0"/>
          <p:nvPr/>
        </p:nvPicPr>
        <p:blipFill rotWithShape="1">
          <a:blip r:embed="rId3">
            <a:alphaModFix/>
          </a:blip>
          <a:srcRect l="492" t="607" r="372" b="979"/>
          <a:stretch/>
        </p:blipFill>
        <p:spPr>
          <a:xfrm>
            <a:off x="1995170" y="1379182"/>
            <a:ext cx="7998460" cy="5153697"/>
          </a:xfrm>
          <a:prstGeom prst="rect">
            <a:avLst/>
          </a:prstGeom>
          <a:noFill/>
          <a:ln w="9525" cap="flat" cmpd="sng">
            <a:solidFill>
              <a:srgbClr val="BBD6EE"/>
            </a:solidFill>
            <a:prstDash val="solid"/>
            <a:round/>
            <a:headEnd type="none" w="sm" len="sm"/>
            <a:tailEnd type="none" w="sm" len="sm"/>
          </a:ln>
        </p:spPr>
      </p:pic>
      <p:sp>
        <p:nvSpPr>
          <p:cNvPr id="187" name="Google Shape;187;p25"/>
          <p:cNvSpPr txBox="1"/>
          <p:nvPr/>
        </p:nvSpPr>
        <p:spPr>
          <a:xfrm>
            <a:off x="319250" y="295600"/>
            <a:ext cx="7186800" cy="827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1">
                <a:solidFill>
                  <a:srgbClr val="252729"/>
                </a:solidFill>
                <a:latin typeface="Karla"/>
                <a:ea typeface="Karla"/>
                <a:cs typeface="Karla"/>
                <a:sym typeface="Karla"/>
              </a:rPr>
              <a:t>Main menu</a:t>
            </a:r>
            <a:endParaRPr sz="3600" b="1" i="0" u="none" strike="noStrike" cap="none">
              <a:solidFill>
                <a:srgbClr val="252729"/>
              </a:solidFill>
              <a:latin typeface="Karla"/>
              <a:ea typeface="Karla"/>
              <a:cs typeface="Karla"/>
              <a:sym typeface="Karla"/>
            </a:endParaRPr>
          </a:p>
        </p:txBody>
      </p:sp>
      <p:cxnSp>
        <p:nvCxnSpPr>
          <p:cNvPr id="188" name="Google Shape;188;p25"/>
          <p:cNvCxnSpPr/>
          <p:nvPr/>
        </p:nvCxnSpPr>
        <p:spPr>
          <a:xfrm>
            <a:off x="431575" y="1085200"/>
            <a:ext cx="221100" cy="0"/>
          </a:xfrm>
          <a:prstGeom prst="straightConnector1">
            <a:avLst/>
          </a:prstGeom>
          <a:noFill/>
          <a:ln w="38100" cap="flat" cmpd="sng">
            <a:solidFill>
              <a:srgbClr val="252729"/>
            </a:solidFill>
            <a:prstDash val="solid"/>
            <a:round/>
            <a:headEnd type="none" w="sm" len="sm"/>
            <a:tailEnd type="none" w="sm" len="sm"/>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pic>
        <p:nvPicPr>
          <p:cNvPr id="193" name="Google Shape;193;p26"/>
          <p:cNvPicPr preferRelativeResize="0"/>
          <p:nvPr/>
        </p:nvPicPr>
        <p:blipFill rotWithShape="1">
          <a:blip r:embed="rId3">
            <a:alphaModFix/>
          </a:blip>
          <a:srcRect l="465" t="548" r="584" b="1108"/>
          <a:stretch/>
        </p:blipFill>
        <p:spPr>
          <a:xfrm>
            <a:off x="1995785" y="1442720"/>
            <a:ext cx="7814349" cy="5050155"/>
          </a:xfrm>
          <a:prstGeom prst="rect">
            <a:avLst/>
          </a:prstGeom>
          <a:noFill/>
          <a:ln w="9525" cap="flat" cmpd="sng">
            <a:solidFill>
              <a:srgbClr val="BBD6EE"/>
            </a:solidFill>
            <a:prstDash val="solid"/>
            <a:round/>
            <a:headEnd type="none" w="sm" len="sm"/>
            <a:tailEnd type="none" w="sm" len="sm"/>
          </a:ln>
        </p:spPr>
      </p:pic>
      <p:sp>
        <p:nvSpPr>
          <p:cNvPr id="194" name="Google Shape;194;p26"/>
          <p:cNvSpPr txBox="1"/>
          <p:nvPr/>
        </p:nvSpPr>
        <p:spPr>
          <a:xfrm>
            <a:off x="319250" y="295600"/>
            <a:ext cx="7186800" cy="827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1">
                <a:solidFill>
                  <a:srgbClr val="252729"/>
                </a:solidFill>
                <a:latin typeface="Karla"/>
                <a:ea typeface="Karla"/>
                <a:cs typeface="Karla"/>
                <a:sym typeface="Karla"/>
              </a:rPr>
              <a:t>Game screen</a:t>
            </a:r>
            <a:endParaRPr sz="3600" b="1" i="0" u="none" strike="noStrike" cap="none">
              <a:solidFill>
                <a:srgbClr val="252729"/>
              </a:solidFill>
              <a:latin typeface="Karla"/>
              <a:ea typeface="Karla"/>
              <a:cs typeface="Karla"/>
              <a:sym typeface="Karla"/>
            </a:endParaRPr>
          </a:p>
        </p:txBody>
      </p:sp>
      <p:cxnSp>
        <p:nvCxnSpPr>
          <p:cNvPr id="195" name="Google Shape;195;p26"/>
          <p:cNvCxnSpPr/>
          <p:nvPr/>
        </p:nvCxnSpPr>
        <p:spPr>
          <a:xfrm>
            <a:off x="431575" y="1085200"/>
            <a:ext cx="221100" cy="0"/>
          </a:xfrm>
          <a:prstGeom prst="straightConnector1">
            <a:avLst/>
          </a:prstGeom>
          <a:noFill/>
          <a:ln w="38100" cap="flat" cmpd="sng">
            <a:solidFill>
              <a:srgbClr val="252729"/>
            </a:solidFill>
            <a:prstDash val="solid"/>
            <a:round/>
            <a:headEnd type="none" w="sm" len="sm"/>
            <a:tailEnd type="none" w="sm" len="sm"/>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200" name="Google Shape;200;p27"/>
          <p:cNvPicPr preferRelativeResize="0"/>
          <p:nvPr/>
        </p:nvPicPr>
        <p:blipFill rotWithShape="1">
          <a:blip r:embed="rId3">
            <a:alphaModFix/>
          </a:blip>
          <a:srcRect t="573" b="744"/>
          <a:stretch/>
        </p:blipFill>
        <p:spPr>
          <a:xfrm>
            <a:off x="3658088" y="1502609"/>
            <a:ext cx="4720368" cy="4939998"/>
          </a:xfrm>
          <a:prstGeom prst="rect">
            <a:avLst/>
          </a:prstGeom>
          <a:noFill/>
          <a:ln w="9525" cap="flat" cmpd="sng">
            <a:solidFill>
              <a:srgbClr val="BBD6EE"/>
            </a:solidFill>
            <a:prstDash val="solid"/>
            <a:round/>
            <a:headEnd type="none" w="sm" len="sm"/>
            <a:tailEnd type="none" w="sm" len="sm"/>
          </a:ln>
        </p:spPr>
      </p:pic>
      <p:sp>
        <p:nvSpPr>
          <p:cNvPr id="201" name="Google Shape;201;p27"/>
          <p:cNvSpPr txBox="1"/>
          <p:nvPr/>
        </p:nvSpPr>
        <p:spPr>
          <a:xfrm>
            <a:off x="319250" y="295600"/>
            <a:ext cx="7186800" cy="827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1">
                <a:solidFill>
                  <a:srgbClr val="252729"/>
                </a:solidFill>
                <a:latin typeface="Karla"/>
                <a:ea typeface="Karla"/>
                <a:cs typeface="Karla"/>
                <a:sym typeface="Karla"/>
              </a:rPr>
              <a:t>Statistics</a:t>
            </a:r>
            <a:endParaRPr sz="3600" b="1" i="0" u="none" strike="noStrike" cap="none">
              <a:solidFill>
                <a:srgbClr val="252729"/>
              </a:solidFill>
              <a:latin typeface="Karla"/>
              <a:ea typeface="Karla"/>
              <a:cs typeface="Karla"/>
              <a:sym typeface="Karla"/>
            </a:endParaRPr>
          </a:p>
        </p:txBody>
      </p:sp>
      <p:cxnSp>
        <p:nvCxnSpPr>
          <p:cNvPr id="202" name="Google Shape;202;p27"/>
          <p:cNvCxnSpPr/>
          <p:nvPr/>
        </p:nvCxnSpPr>
        <p:spPr>
          <a:xfrm>
            <a:off x="431575" y="1085200"/>
            <a:ext cx="221100" cy="0"/>
          </a:xfrm>
          <a:prstGeom prst="straightConnector1">
            <a:avLst/>
          </a:prstGeom>
          <a:noFill/>
          <a:ln w="38100" cap="flat" cmpd="sng">
            <a:solidFill>
              <a:srgbClr val="252729"/>
            </a:solidFill>
            <a:prstDash val="solid"/>
            <a:round/>
            <a:headEnd type="none" w="sm" len="sm"/>
            <a:tailEnd type="none" w="sm" len="sm"/>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pic>
        <p:nvPicPr>
          <p:cNvPr id="207" name="Google Shape;207;p28"/>
          <p:cNvPicPr preferRelativeResize="0"/>
          <p:nvPr/>
        </p:nvPicPr>
        <p:blipFill rotWithShape="1">
          <a:blip r:embed="rId3">
            <a:alphaModFix/>
          </a:blip>
          <a:srcRect l="982" t="2051" r="1494" b="16895"/>
          <a:stretch/>
        </p:blipFill>
        <p:spPr>
          <a:xfrm>
            <a:off x="6944948" y="2553188"/>
            <a:ext cx="2636718" cy="1852971"/>
          </a:xfrm>
          <a:prstGeom prst="rect">
            <a:avLst/>
          </a:prstGeom>
          <a:noFill/>
          <a:ln w="9525" cap="flat" cmpd="sng">
            <a:solidFill>
              <a:srgbClr val="BBD6EE"/>
            </a:solidFill>
            <a:prstDash val="solid"/>
            <a:round/>
            <a:headEnd type="none" w="sm" len="sm"/>
            <a:tailEnd type="none" w="sm" len="sm"/>
          </a:ln>
        </p:spPr>
      </p:pic>
      <p:pic>
        <p:nvPicPr>
          <p:cNvPr id="208" name="Google Shape;208;p28"/>
          <p:cNvPicPr preferRelativeResize="0"/>
          <p:nvPr/>
        </p:nvPicPr>
        <p:blipFill rotWithShape="1">
          <a:blip r:embed="rId4">
            <a:alphaModFix/>
          </a:blip>
          <a:srcRect l="2141" t="2661" r="1990" b="2191"/>
          <a:stretch/>
        </p:blipFill>
        <p:spPr>
          <a:xfrm>
            <a:off x="2681454" y="2553188"/>
            <a:ext cx="2636717" cy="1751622"/>
          </a:xfrm>
          <a:prstGeom prst="rect">
            <a:avLst/>
          </a:prstGeom>
          <a:noFill/>
          <a:ln w="9525" cap="flat" cmpd="sng">
            <a:solidFill>
              <a:srgbClr val="BBD6EE"/>
            </a:solidFill>
            <a:prstDash val="solid"/>
            <a:round/>
            <a:headEnd type="none" w="sm" len="sm"/>
            <a:tailEnd type="none" w="sm" len="sm"/>
          </a:ln>
        </p:spPr>
      </p:pic>
      <p:sp>
        <p:nvSpPr>
          <p:cNvPr id="209" name="Google Shape;209;p28"/>
          <p:cNvSpPr txBox="1"/>
          <p:nvPr/>
        </p:nvSpPr>
        <p:spPr>
          <a:xfrm>
            <a:off x="3253638" y="1849829"/>
            <a:ext cx="157435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2F5496"/>
                </a:solidFill>
                <a:latin typeface="Lucida Sans"/>
                <a:ea typeface="Lucida Sans"/>
                <a:cs typeface="Lucida Sans"/>
                <a:sym typeface="Lucida Sans"/>
              </a:rPr>
              <a:t>Delete User</a:t>
            </a:r>
            <a:endParaRPr sz="1800" b="1">
              <a:solidFill>
                <a:srgbClr val="2F5496"/>
              </a:solidFill>
              <a:latin typeface="Lucida Sans"/>
              <a:ea typeface="Lucida Sans"/>
              <a:cs typeface="Lucida Sans"/>
              <a:sym typeface="Lucida Sans"/>
            </a:endParaRPr>
          </a:p>
        </p:txBody>
      </p:sp>
      <p:sp>
        <p:nvSpPr>
          <p:cNvPr id="210" name="Google Shape;210;p28"/>
          <p:cNvSpPr txBox="1"/>
          <p:nvPr/>
        </p:nvSpPr>
        <p:spPr>
          <a:xfrm>
            <a:off x="6944949" y="1849829"/>
            <a:ext cx="2636717" cy="369332"/>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b="1">
                <a:solidFill>
                  <a:srgbClr val="2F5496"/>
                </a:solidFill>
                <a:latin typeface="Lucida Sans"/>
                <a:ea typeface="Lucida Sans"/>
                <a:cs typeface="Lucida Sans"/>
                <a:sym typeface="Lucida Sans"/>
              </a:rPr>
              <a:t>Change Username</a:t>
            </a:r>
            <a:endParaRPr sz="1800" b="1">
              <a:solidFill>
                <a:srgbClr val="2F5496"/>
              </a:solidFill>
              <a:latin typeface="Lucida Sans"/>
              <a:ea typeface="Lucida Sans"/>
              <a:cs typeface="Lucida Sans"/>
              <a:sym typeface="Lucida Sans"/>
            </a:endParaRPr>
          </a:p>
        </p:txBody>
      </p:sp>
      <p:sp>
        <p:nvSpPr>
          <p:cNvPr id="211" name="Google Shape;211;p28"/>
          <p:cNvSpPr txBox="1"/>
          <p:nvPr/>
        </p:nvSpPr>
        <p:spPr>
          <a:xfrm>
            <a:off x="319250" y="295600"/>
            <a:ext cx="7186800" cy="827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1">
                <a:solidFill>
                  <a:srgbClr val="252729"/>
                </a:solidFill>
                <a:latin typeface="Karla"/>
                <a:ea typeface="Karla"/>
                <a:cs typeface="Karla"/>
                <a:sym typeface="Karla"/>
              </a:rPr>
              <a:t>Extra features</a:t>
            </a:r>
            <a:endParaRPr sz="3600" b="1" i="0" u="none" strike="noStrike" cap="none">
              <a:solidFill>
                <a:srgbClr val="252729"/>
              </a:solidFill>
              <a:latin typeface="Karla"/>
              <a:ea typeface="Karla"/>
              <a:cs typeface="Karla"/>
              <a:sym typeface="Karla"/>
            </a:endParaRPr>
          </a:p>
        </p:txBody>
      </p:sp>
      <p:cxnSp>
        <p:nvCxnSpPr>
          <p:cNvPr id="212" name="Google Shape;212;p28"/>
          <p:cNvCxnSpPr/>
          <p:nvPr/>
        </p:nvCxnSpPr>
        <p:spPr>
          <a:xfrm>
            <a:off x="431575" y="1085200"/>
            <a:ext cx="221100" cy="0"/>
          </a:xfrm>
          <a:prstGeom prst="straightConnector1">
            <a:avLst/>
          </a:prstGeom>
          <a:noFill/>
          <a:ln w="38100" cap="flat" cmpd="sng">
            <a:solidFill>
              <a:srgbClr val="252729"/>
            </a:solidFill>
            <a:prstDash val="solid"/>
            <a:round/>
            <a:headEnd type="none" w="sm" len="sm"/>
            <a:tailEnd type="none" w="sm" len="sm"/>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67;p22">
            <a:extLst>
              <a:ext uri="{FF2B5EF4-FFF2-40B4-BE49-F238E27FC236}">
                <a16:creationId xmlns:a16="http://schemas.microsoft.com/office/drawing/2014/main" id="{AB1098B8-680D-4A8E-8466-6598D3D3DC7F}"/>
              </a:ext>
            </a:extLst>
          </p:cNvPr>
          <p:cNvSpPr txBox="1">
            <a:spLocks noGrp="1"/>
          </p:cNvSpPr>
          <p:nvPr>
            <p:ph type="title"/>
          </p:nvPr>
        </p:nvSpPr>
        <p:spPr>
          <a:xfrm>
            <a:off x="1635760" y="2620645"/>
            <a:ext cx="9530080" cy="1325563"/>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F5496"/>
              </a:buClr>
              <a:buSzPts val="9600"/>
              <a:buFont typeface="Lucida Sans"/>
              <a:buNone/>
            </a:pPr>
            <a:r>
              <a:rPr lang="en-US" sz="9600" b="1" dirty="0">
                <a:solidFill>
                  <a:srgbClr val="2F5496"/>
                </a:solidFill>
                <a:latin typeface="Lucida Sans"/>
                <a:ea typeface="Lucida Sans"/>
                <a:cs typeface="Lucida Sans"/>
                <a:sym typeface="Lucida Sans"/>
              </a:rPr>
              <a:t>Live Demo</a:t>
            </a:r>
            <a:endParaRPr sz="9600" b="1" dirty="0">
              <a:solidFill>
                <a:srgbClr val="2F5496"/>
              </a:solidFill>
              <a:latin typeface="Lucida Sans"/>
              <a:ea typeface="Lucida Sans"/>
              <a:cs typeface="Lucida Sans"/>
              <a:sym typeface="Lucida Sans"/>
            </a:endParaRPr>
          </a:p>
        </p:txBody>
      </p:sp>
    </p:spTree>
    <p:extLst>
      <p:ext uri="{BB962C8B-B14F-4D97-AF65-F5344CB8AC3E}">
        <p14:creationId xmlns:p14="http://schemas.microsoft.com/office/powerpoint/2010/main" val="37184943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48C681C-6EBA-4CA1-B90C-65CF3FBA8189}"/>
              </a:ext>
            </a:extLst>
          </p:cNvPr>
          <p:cNvSpPr>
            <a:spLocks noGrp="1"/>
          </p:cNvSpPr>
          <p:nvPr>
            <p:ph type="body" idx="1"/>
          </p:nvPr>
        </p:nvSpPr>
        <p:spPr/>
        <p:txBody>
          <a:bodyPr/>
          <a:lstStyle/>
          <a:p>
            <a:r>
              <a:rPr lang="en-US" dirty="0">
                <a:latin typeface="Lucida Sans" panose="020B0602030504020204" pitchFamily="34" charset="0"/>
              </a:rPr>
              <a:t>Making the game against another player online, so 2 registered players can play from different computers</a:t>
            </a:r>
          </a:p>
          <a:p>
            <a:endParaRPr lang="en-US" dirty="0">
              <a:latin typeface="Lucida Sans" panose="020B0602030504020204" pitchFamily="34" charset="0"/>
            </a:endParaRPr>
          </a:p>
          <a:p>
            <a:r>
              <a:rPr lang="en-US" dirty="0">
                <a:latin typeface="Lucida Sans" panose="020B0602030504020204" pitchFamily="34" charset="0"/>
              </a:rPr>
              <a:t>Adding better AI to the computer, so it will call the shots with certain logic that acts more like a human player</a:t>
            </a:r>
          </a:p>
          <a:p>
            <a:endParaRPr lang="en-US" dirty="0">
              <a:latin typeface="Lucida Sans" panose="020B0602030504020204" pitchFamily="34" charset="0"/>
            </a:endParaRPr>
          </a:p>
          <a:p>
            <a:r>
              <a:rPr lang="en-US" dirty="0">
                <a:latin typeface="Lucida Sans" panose="020B0602030504020204" pitchFamily="34" charset="0"/>
              </a:rPr>
              <a:t>Giving players an option to edit the game board size / ships sizes and making it more diverse</a:t>
            </a:r>
          </a:p>
          <a:p>
            <a:pPr marL="114300" indent="0">
              <a:buNone/>
            </a:pPr>
            <a:endParaRPr lang="en-US" dirty="0"/>
          </a:p>
        </p:txBody>
      </p:sp>
      <p:sp>
        <p:nvSpPr>
          <p:cNvPr id="4" name="Google Shape;154;p20">
            <a:extLst>
              <a:ext uri="{FF2B5EF4-FFF2-40B4-BE49-F238E27FC236}">
                <a16:creationId xmlns:a16="http://schemas.microsoft.com/office/drawing/2014/main" id="{B75A6752-091F-4C0B-B8F1-1E258B579586}"/>
              </a:ext>
            </a:extLst>
          </p:cNvPr>
          <p:cNvSpPr txBox="1"/>
          <p:nvPr/>
        </p:nvSpPr>
        <p:spPr>
          <a:xfrm>
            <a:off x="817090" y="399740"/>
            <a:ext cx="8272500" cy="827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1" dirty="0">
                <a:solidFill>
                  <a:srgbClr val="252729"/>
                </a:solidFill>
                <a:latin typeface="Karla"/>
                <a:ea typeface="Karla"/>
                <a:cs typeface="Karla"/>
                <a:sym typeface="Karla"/>
              </a:rPr>
              <a:t>Future additions</a:t>
            </a:r>
            <a:endParaRPr sz="3600" b="1" i="0" u="none" strike="noStrike" cap="none" dirty="0">
              <a:solidFill>
                <a:srgbClr val="252729"/>
              </a:solidFill>
              <a:latin typeface="Karla"/>
              <a:ea typeface="Karla"/>
              <a:cs typeface="Karla"/>
              <a:sym typeface="Karla"/>
            </a:endParaRPr>
          </a:p>
        </p:txBody>
      </p:sp>
      <p:cxnSp>
        <p:nvCxnSpPr>
          <p:cNvPr id="7" name="Google Shape;181;p24">
            <a:extLst>
              <a:ext uri="{FF2B5EF4-FFF2-40B4-BE49-F238E27FC236}">
                <a16:creationId xmlns:a16="http://schemas.microsoft.com/office/drawing/2014/main" id="{03491B53-1F67-4402-9838-6D4692FE22F4}"/>
              </a:ext>
            </a:extLst>
          </p:cNvPr>
          <p:cNvCxnSpPr/>
          <p:nvPr/>
        </p:nvCxnSpPr>
        <p:spPr>
          <a:xfrm>
            <a:off x="919255" y="1227440"/>
            <a:ext cx="221100" cy="0"/>
          </a:xfrm>
          <a:prstGeom prst="straightConnector1">
            <a:avLst/>
          </a:prstGeom>
          <a:noFill/>
          <a:ln w="38100" cap="flat" cmpd="sng">
            <a:solidFill>
              <a:srgbClr val="252729"/>
            </a:solidFill>
            <a:prstDash val="solid"/>
            <a:round/>
            <a:headEnd type="none" w="sm" len="sm"/>
            <a:tailEnd type="none" w="sm" len="sm"/>
          </a:ln>
        </p:spPr>
      </p:cxnSp>
    </p:spTree>
    <p:extLst>
      <p:ext uri="{BB962C8B-B14F-4D97-AF65-F5344CB8AC3E}">
        <p14:creationId xmlns:p14="http://schemas.microsoft.com/office/powerpoint/2010/main" val="34718317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67;p22">
            <a:extLst>
              <a:ext uri="{FF2B5EF4-FFF2-40B4-BE49-F238E27FC236}">
                <a16:creationId xmlns:a16="http://schemas.microsoft.com/office/drawing/2014/main" id="{A85102CF-1381-494B-92D3-F1EA8A87372B}"/>
              </a:ext>
            </a:extLst>
          </p:cNvPr>
          <p:cNvSpPr txBox="1">
            <a:spLocks noGrp="1"/>
          </p:cNvSpPr>
          <p:nvPr>
            <p:ph type="title"/>
          </p:nvPr>
        </p:nvSpPr>
        <p:spPr>
          <a:xfrm>
            <a:off x="1635760" y="2620645"/>
            <a:ext cx="9530080" cy="1325563"/>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F5496"/>
              </a:buClr>
              <a:buSzPts val="9600"/>
              <a:buFont typeface="Lucida Sans"/>
              <a:buNone/>
            </a:pPr>
            <a:r>
              <a:rPr lang="en-US" sz="9600" b="1" dirty="0">
                <a:solidFill>
                  <a:srgbClr val="2F5496"/>
                </a:solidFill>
                <a:latin typeface="Lucida Sans"/>
                <a:ea typeface="Lucida Sans"/>
                <a:cs typeface="Lucida Sans"/>
                <a:sym typeface="Lucida Sans"/>
              </a:rPr>
              <a:t>So have fun &amp;</a:t>
            </a:r>
            <a:br>
              <a:rPr lang="en-US" sz="9600" b="1" dirty="0">
                <a:solidFill>
                  <a:srgbClr val="2F5496"/>
                </a:solidFill>
                <a:latin typeface="Lucida Sans"/>
                <a:ea typeface="Lucida Sans"/>
                <a:cs typeface="Lucida Sans"/>
                <a:sym typeface="Lucida Sans"/>
              </a:rPr>
            </a:br>
            <a:r>
              <a:rPr lang="en-US" sz="9600" b="1" dirty="0">
                <a:solidFill>
                  <a:srgbClr val="2F5496"/>
                </a:solidFill>
                <a:latin typeface="Lucida Sans"/>
                <a:ea typeface="Lucida Sans"/>
                <a:cs typeface="Lucida Sans"/>
                <a:sym typeface="Lucida Sans"/>
              </a:rPr>
              <a:t>go play!</a:t>
            </a:r>
            <a:endParaRPr sz="9600" b="1" dirty="0">
              <a:solidFill>
                <a:srgbClr val="2F5496"/>
              </a:solidFill>
              <a:latin typeface="Lucida Sans"/>
              <a:ea typeface="Lucida Sans"/>
              <a:cs typeface="Lucida Sans"/>
              <a:sym typeface="Lucida Sans"/>
            </a:endParaRPr>
          </a:p>
        </p:txBody>
      </p:sp>
    </p:spTree>
    <p:extLst>
      <p:ext uri="{BB962C8B-B14F-4D97-AF65-F5344CB8AC3E}">
        <p14:creationId xmlns:p14="http://schemas.microsoft.com/office/powerpoint/2010/main" val="15973982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9"/>
          <p:cNvSpPr txBox="1">
            <a:spLocks noGrp="1"/>
          </p:cNvSpPr>
          <p:nvPr>
            <p:ph type="title"/>
          </p:nvPr>
        </p:nvSpPr>
        <p:spPr>
          <a:xfrm>
            <a:off x="1635760" y="2620645"/>
            <a:ext cx="95301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F5496"/>
              </a:buClr>
              <a:buSzPts val="9600"/>
              <a:buFont typeface="Lucida Sans"/>
              <a:buNone/>
            </a:pPr>
            <a:r>
              <a:rPr lang="en-US" sz="9600" b="1">
                <a:solidFill>
                  <a:srgbClr val="2F5496"/>
                </a:solidFill>
                <a:latin typeface="Lucida Sans"/>
                <a:ea typeface="Lucida Sans"/>
                <a:cs typeface="Lucida Sans"/>
                <a:sym typeface="Lucida Sans"/>
              </a:rPr>
              <a:t>Appendix</a:t>
            </a:r>
            <a:endParaRPr sz="9600" b="1">
              <a:solidFill>
                <a:srgbClr val="2F5496"/>
              </a:solidFill>
              <a:latin typeface="Lucida Sans"/>
              <a:ea typeface="Lucida Sans"/>
              <a:cs typeface="Lucida Sans"/>
              <a:sym typeface="Lucida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0"/>
          <p:cNvSpPr txBox="1">
            <a:spLocks noGrp="1"/>
          </p:cNvSpPr>
          <p:nvPr>
            <p:ph type="body" idx="1"/>
          </p:nvPr>
        </p:nvSpPr>
        <p:spPr>
          <a:xfrm>
            <a:off x="838200" y="1442721"/>
            <a:ext cx="10515600" cy="529336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2400"/>
              <a:buNone/>
            </a:pPr>
            <a:r>
              <a:rPr lang="en-US" sz="2400">
                <a:latin typeface="Lucida Sans"/>
                <a:ea typeface="Lucida Sans"/>
                <a:cs typeface="Lucida Sans"/>
                <a:sym typeface="Lucida Sans"/>
              </a:rPr>
              <a:t>Battleship is a strategy type guessing game for two players.</a:t>
            </a:r>
            <a:endParaRPr/>
          </a:p>
          <a:p>
            <a:pPr marL="0" lvl="0" indent="0" algn="l" rtl="0">
              <a:lnSpc>
                <a:spcPct val="100000"/>
              </a:lnSpc>
              <a:spcBef>
                <a:spcPts val="1000"/>
              </a:spcBef>
              <a:spcAft>
                <a:spcPts val="0"/>
              </a:spcAft>
              <a:buClr>
                <a:schemeClr val="dk1"/>
              </a:buClr>
              <a:buSzPts val="2400"/>
              <a:buNone/>
            </a:pPr>
            <a:r>
              <a:rPr lang="en-US" sz="2400">
                <a:latin typeface="Lucida Sans"/>
                <a:ea typeface="Lucida Sans"/>
                <a:cs typeface="Lucida Sans"/>
                <a:sym typeface="Lucida Sans"/>
              </a:rPr>
              <a:t>Each player has a board (grid), on which the player's fleet of ships (battleships) are marked (by his choice of positioning).</a:t>
            </a:r>
            <a:endParaRPr/>
          </a:p>
          <a:p>
            <a:pPr marL="0" lvl="0" indent="0" algn="l" rtl="0">
              <a:lnSpc>
                <a:spcPct val="100000"/>
              </a:lnSpc>
              <a:spcBef>
                <a:spcPts val="1000"/>
              </a:spcBef>
              <a:spcAft>
                <a:spcPts val="0"/>
              </a:spcAft>
              <a:buClr>
                <a:schemeClr val="dk1"/>
              </a:buClr>
              <a:buSzPts val="2400"/>
              <a:buNone/>
            </a:pPr>
            <a:r>
              <a:rPr lang="en-US" sz="2400">
                <a:latin typeface="Lucida Sans"/>
                <a:ea typeface="Lucida Sans"/>
                <a:cs typeface="Lucida Sans"/>
                <a:sym typeface="Lucida Sans"/>
              </a:rPr>
              <a:t>The locations of the fleets are concealed from the opponent player. Players alternate turns calling "shots" at the other player's ships, and the objective of the game is to destroy the opposing player's fleet.</a:t>
            </a:r>
            <a:endParaRPr/>
          </a:p>
          <a:p>
            <a:pPr marL="0" lvl="0" indent="0" algn="l" rtl="0">
              <a:lnSpc>
                <a:spcPct val="100000"/>
              </a:lnSpc>
              <a:spcBef>
                <a:spcPts val="1000"/>
              </a:spcBef>
              <a:spcAft>
                <a:spcPts val="0"/>
              </a:spcAft>
              <a:buClr>
                <a:schemeClr val="dk1"/>
              </a:buClr>
              <a:buSzPts val="2400"/>
              <a:buNone/>
            </a:pPr>
            <a:r>
              <a:rPr lang="en-US" sz="2400">
                <a:latin typeface="Lucida Sans"/>
                <a:ea typeface="Lucida Sans"/>
                <a:cs typeface="Lucida Sans"/>
                <a:sym typeface="Lucida Sans"/>
              </a:rPr>
              <a:t>The player wins when he finds all the opponent’s ships.</a:t>
            </a:r>
            <a:endParaRPr/>
          </a:p>
          <a:p>
            <a:pPr marL="0" lvl="0" indent="0" algn="l" rtl="0">
              <a:lnSpc>
                <a:spcPct val="100000"/>
              </a:lnSpc>
              <a:spcBef>
                <a:spcPts val="1000"/>
              </a:spcBef>
              <a:spcAft>
                <a:spcPts val="0"/>
              </a:spcAft>
              <a:buClr>
                <a:schemeClr val="dk1"/>
              </a:buClr>
              <a:buSzPts val="2400"/>
              <a:buNone/>
            </a:pPr>
            <a:r>
              <a:rPr lang="en-US" sz="2400">
                <a:latin typeface="Lucida Sans"/>
                <a:ea typeface="Lucida Sans"/>
                <a:cs typeface="Lucida Sans"/>
                <a:sym typeface="Lucida Sans"/>
              </a:rPr>
              <a:t>The game is played on a 10x10 board, with 5 ships – a ship sizes 2 squares, 2 ships sized 3 squares, a ship sized 4 squares and a ship sized 5 squares. A ship must be placed horizontally or vertically (not diagonally), and can’t be placed on or next to another ship.</a:t>
            </a:r>
            <a:endParaRPr sz="2400">
              <a:latin typeface="Lucida Sans"/>
              <a:ea typeface="Lucida Sans"/>
              <a:cs typeface="Lucida Sans"/>
              <a:sym typeface="Lucida Sans"/>
            </a:endParaRPr>
          </a:p>
        </p:txBody>
      </p:sp>
      <p:sp>
        <p:nvSpPr>
          <p:cNvPr id="223" name="Google Shape;223;p30"/>
          <p:cNvSpPr txBox="1"/>
          <p:nvPr/>
        </p:nvSpPr>
        <p:spPr>
          <a:xfrm>
            <a:off x="319250" y="295600"/>
            <a:ext cx="7186800" cy="827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1">
                <a:solidFill>
                  <a:srgbClr val="252729"/>
                </a:solidFill>
                <a:latin typeface="Karla"/>
                <a:ea typeface="Karla"/>
                <a:cs typeface="Karla"/>
                <a:sym typeface="Karla"/>
              </a:rPr>
              <a:t>Game play</a:t>
            </a:r>
            <a:endParaRPr sz="3600" b="1" i="0" u="none" strike="noStrike" cap="none">
              <a:solidFill>
                <a:srgbClr val="252729"/>
              </a:solidFill>
              <a:latin typeface="Karla"/>
              <a:ea typeface="Karla"/>
              <a:cs typeface="Karla"/>
              <a:sym typeface="Karla"/>
            </a:endParaRPr>
          </a:p>
        </p:txBody>
      </p:sp>
      <p:cxnSp>
        <p:nvCxnSpPr>
          <p:cNvPr id="224" name="Google Shape;224;p30"/>
          <p:cNvCxnSpPr/>
          <p:nvPr/>
        </p:nvCxnSpPr>
        <p:spPr>
          <a:xfrm>
            <a:off x="431575" y="1085200"/>
            <a:ext cx="221100" cy="0"/>
          </a:xfrm>
          <a:prstGeom prst="straightConnector1">
            <a:avLst/>
          </a:prstGeom>
          <a:noFill/>
          <a:ln w="38100" cap="flat" cmpd="sng">
            <a:solidFill>
              <a:srgbClr val="252729"/>
            </a:solidFill>
            <a:prstDash val="solid"/>
            <a:round/>
            <a:headEnd type="none" w="sm" len="sm"/>
            <a:tailEnd type="none" w="sm" len="sm"/>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5"/>
          <p:cNvSpPr txBox="1"/>
          <p:nvPr/>
        </p:nvSpPr>
        <p:spPr>
          <a:xfrm>
            <a:off x="319250" y="295600"/>
            <a:ext cx="4800900" cy="827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1">
                <a:solidFill>
                  <a:srgbClr val="252729"/>
                </a:solidFill>
                <a:latin typeface="Karla"/>
                <a:ea typeface="Karla"/>
                <a:cs typeface="Karla"/>
                <a:sym typeface="Karla"/>
              </a:rPr>
              <a:t>Introduction</a:t>
            </a:r>
            <a:endParaRPr sz="3600" b="1" i="0" u="none" strike="noStrike" cap="none">
              <a:solidFill>
                <a:srgbClr val="252729"/>
              </a:solidFill>
              <a:latin typeface="Karla"/>
              <a:ea typeface="Karla"/>
              <a:cs typeface="Karla"/>
              <a:sym typeface="Karla"/>
            </a:endParaRPr>
          </a:p>
        </p:txBody>
      </p:sp>
      <p:cxnSp>
        <p:nvCxnSpPr>
          <p:cNvPr id="101" name="Google Shape;101;p15"/>
          <p:cNvCxnSpPr/>
          <p:nvPr/>
        </p:nvCxnSpPr>
        <p:spPr>
          <a:xfrm>
            <a:off x="431575" y="1085200"/>
            <a:ext cx="221100" cy="0"/>
          </a:xfrm>
          <a:prstGeom prst="straightConnector1">
            <a:avLst/>
          </a:prstGeom>
          <a:noFill/>
          <a:ln w="38100" cap="flat" cmpd="sng">
            <a:solidFill>
              <a:srgbClr val="252729"/>
            </a:solidFill>
            <a:prstDash val="solid"/>
            <a:round/>
            <a:headEnd type="none" w="sm" len="sm"/>
            <a:tailEnd type="none" w="sm" len="sm"/>
          </a:ln>
        </p:spPr>
      </p:cxnSp>
      <p:pic>
        <p:nvPicPr>
          <p:cNvPr id="102" name="Google Shape;102;p15"/>
          <p:cNvPicPr preferRelativeResize="0"/>
          <p:nvPr/>
        </p:nvPicPr>
        <p:blipFill>
          <a:blip r:embed="rId3">
            <a:alphaModFix/>
          </a:blip>
          <a:stretch>
            <a:fillRect/>
          </a:stretch>
        </p:blipFill>
        <p:spPr>
          <a:xfrm>
            <a:off x="5272550" y="152400"/>
            <a:ext cx="6561744" cy="6553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6"/>
          <p:cNvSpPr txBox="1"/>
          <p:nvPr/>
        </p:nvSpPr>
        <p:spPr>
          <a:xfrm>
            <a:off x="319250" y="295600"/>
            <a:ext cx="4800900" cy="827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1">
                <a:solidFill>
                  <a:srgbClr val="252729"/>
                </a:solidFill>
                <a:latin typeface="Karla"/>
                <a:ea typeface="Karla"/>
                <a:cs typeface="Karla"/>
                <a:sym typeface="Karla"/>
              </a:rPr>
              <a:t>What is battleship?</a:t>
            </a:r>
            <a:endParaRPr sz="3600" b="1" i="0" u="none" strike="noStrike" cap="none">
              <a:solidFill>
                <a:srgbClr val="252729"/>
              </a:solidFill>
              <a:latin typeface="Karla"/>
              <a:ea typeface="Karla"/>
              <a:cs typeface="Karla"/>
              <a:sym typeface="Karla"/>
            </a:endParaRPr>
          </a:p>
        </p:txBody>
      </p:sp>
      <p:cxnSp>
        <p:nvCxnSpPr>
          <p:cNvPr id="109" name="Google Shape;109;p16"/>
          <p:cNvCxnSpPr/>
          <p:nvPr/>
        </p:nvCxnSpPr>
        <p:spPr>
          <a:xfrm>
            <a:off x="431575" y="1085200"/>
            <a:ext cx="221100" cy="0"/>
          </a:xfrm>
          <a:prstGeom prst="straightConnector1">
            <a:avLst/>
          </a:prstGeom>
          <a:noFill/>
          <a:ln w="38100" cap="flat" cmpd="sng">
            <a:solidFill>
              <a:srgbClr val="252729"/>
            </a:solidFill>
            <a:prstDash val="solid"/>
            <a:round/>
            <a:headEnd type="none" w="sm" len="sm"/>
            <a:tailEnd type="none" w="sm" len="sm"/>
          </a:ln>
        </p:spPr>
      </p:cxnSp>
      <p:pic>
        <p:nvPicPr>
          <p:cNvPr id="110" name="Google Shape;110;p16"/>
          <p:cNvPicPr preferRelativeResize="0"/>
          <p:nvPr/>
        </p:nvPicPr>
        <p:blipFill>
          <a:blip r:embed="rId3">
            <a:alphaModFix/>
          </a:blip>
          <a:stretch>
            <a:fillRect/>
          </a:stretch>
        </p:blipFill>
        <p:spPr>
          <a:xfrm>
            <a:off x="5653550" y="152400"/>
            <a:ext cx="6767050" cy="6503135"/>
          </a:xfrm>
          <a:prstGeom prst="rect">
            <a:avLst/>
          </a:prstGeom>
          <a:noFill/>
          <a:ln>
            <a:noFill/>
          </a:ln>
        </p:spPr>
      </p:pic>
      <p:sp>
        <p:nvSpPr>
          <p:cNvPr id="111" name="Google Shape;111;p16"/>
          <p:cNvSpPr/>
          <p:nvPr/>
        </p:nvSpPr>
        <p:spPr>
          <a:xfrm>
            <a:off x="507775" y="1677675"/>
            <a:ext cx="5450700" cy="4076700"/>
          </a:xfrm>
          <a:prstGeom prst="rect">
            <a:avLst/>
          </a:prstGeom>
          <a:noFill/>
          <a:ln w="9525" cap="flat" cmpd="sng">
            <a:solidFill>
              <a:srgbClr val="000000">
                <a:alpha val="0"/>
              </a:srgbClr>
            </a:solidFill>
            <a:prstDash val="solid"/>
            <a:round/>
            <a:headEnd type="none" w="sm" len="sm"/>
            <a:tailEnd type="none" w="sm" len="sm"/>
          </a:ln>
        </p:spPr>
        <p:txBody>
          <a:bodyPr spcFirstLastPara="1" wrap="square" lIns="0" tIns="0" rIns="0" bIns="0" anchor="ctr" anchorCtr="0">
            <a:noAutofit/>
          </a:bodyPr>
          <a:lstStyle/>
          <a:p>
            <a:pPr marL="457200" marR="0" lvl="0" indent="-406400" algn="l" rtl="0">
              <a:lnSpc>
                <a:spcPct val="150000"/>
              </a:lnSpc>
              <a:spcBef>
                <a:spcPts val="0"/>
              </a:spcBef>
              <a:spcAft>
                <a:spcPts val="0"/>
              </a:spcAft>
              <a:buClr>
                <a:srgbClr val="000000"/>
              </a:buClr>
              <a:buSzPts val="2800"/>
              <a:buFont typeface="Roboto"/>
              <a:buChar char="●"/>
            </a:pPr>
            <a:r>
              <a:rPr lang="en-US" sz="2800">
                <a:latin typeface="Roboto"/>
                <a:ea typeface="Roboto"/>
                <a:cs typeface="Roboto"/>
                <a:sym typeface="Roboto"/>
              </a:rPr>
              <a:t>Strategy game</a:t>
            </a:r>
            <a:endParaRPr sz="2800">
              <a:latin typeface="Roboto"/>
              <a:ea typeface="Roboto"/>
              <a:cs typeface="Roboto"/>
              <a:sym typeface="Roboto"/>
            </a:endParaRPr>
          </a:p>
          <a:p>
            <a:pPr marL="457200" marR="0" lvl="0" indent="-406400" algn="l" rtl="0">
              <a:lnSpc>
                <a:spcPct val="150000"/>
              </a:lnSpc>
              <a:spcBef>
                <a:spcPts val="0"/>
              </a:spcBef>
              <a:spcAft>
                <a:spcPts val="0"/>
              </a:spcAft>
              <a:buClr>
                <a:srgbClr val="000000"/>
              </a:buClr>
              <a:buSzPts val="2800"/>
              <a:buFont typeface="Roboto"/>
              <a:buChar char="●"/>
            </a:pPr>
            <a:r>
              <a:rPr lang="en-US" sz="2800">
                <a:latin typeface="Roboto"/>
                <a:ea typeface="Roboto"/>
                <a:cs typeface="Roboto"/>
                <a:sym typeface="Roboto"/>
              </a:rPr>
              <a:t>2 Players</a:t>
            </a:r>
            <a:endParaRPr sz="2800">
              <a:latin typeface="Roboto"/>
              <a:ea typeface="Roboto"/>
              <a:cs typeface="Roboto"/>
              <a:sym typeface="Roboto"/>
            </a:endParaRPr>
          </a:p>
          <a:p>
            <a:pPr marL="457200" marR="0" lvl="0" indent="-406400" algn="l" rtl="0">
              <a:lnSpc>
                <a:spcPct val="150000"/>
              </a:lnSpc>
              <a:spcBef>
                <a:spcPts val="0"/>
              </a:spcBef>
              <a:spcAft>
                <a:spcPts val="0"/>
              </a:spcAft>
              <a:buClr>
                <a:srgbClr val="000000"/>
              </a:buClr>
              <a:buSzPts val="2800"/>
              <a:buFont typeface="Roboto"/>
              <a:buChar char="●"/>
            </a:pPr>
            <a:r>
              <a:rPr lang="en-US" sz="2800">
                <a:latin typeface="Roboto"/>
                <a:ea typeface="Roboto"/>
                <a:cs typeface="Roboto"/>
                <a:sym typeface="Roboto"/>
              </a:rPr>
              <a:t>L</a:t>
            </a:r>
            <a:r>
              <a:rPr lang="en-US" sz="2800" b="0" i="0" u="none" strike="noStrike" cap="none">
                <a:solidFill>
                  <a:srgbClr val="000000"/>
                </a:solidFill>
                <a:latin typeface="Roboto"/>
                <a:ea typeface="Roboto"/>
                <a:cs typeface="Roboto"/>
                <a:sym typeface="Roboto"/>
              </a:rPr>
              <a:t>ocate ships on your board</a:t>
            </a:r>
            <a:endParaRPr sz="2800">
              <a:latin typeface="Roboto"/>
              <a:ea typeface="Roboto"/>
              <a:cs typeface="Roboto"/>
              <a:sym typeface="Roboto"/>
            </a:endParaRPr>
          </a:p>
          <a:p>
            <a:pPr marL="457200" marR="0" lvl="0" indent="-406400" algn="l" rtl="0">
              <a:lnSpc>
                <a:spcPct val="150000"/>
              </a:lnSpc>
              <a:spcBef>
                <a:spcPts val="0"/>
              </a:spcBef>
              <a:spcAft>
                <a:spcPts val="0"/>
              </a:spcAft>
              <a:buSzPts val="2800"/>
              <a:buFont typeface="Roboto"/>
              <a:buChar char="●"/>
            </a:pPr>
            <a:r>
              <a:rPr lang="en-US" sz="2800">
                <a:latin typeface="Roboto"/>
                <a:ea typeface="Roboto"/>
                <a:cs typeface="Roboto"/>
                <a:sym typeface="Roboto"/>
              </a:rPr>
              <a:t>Find your opponents’ ships</a:t>
            </a:r>
            <a:endParaRPr sz="2800">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7"/>
          <p:cNvSpPr/>
          <p:nvPr/>
        </p:nvSpPr>
        <p:spPr>
          <a:xfrm>
            <a:off x="943117" y="2392767"/>
            <a:ext cx="3018000" cy="3553200"/>
          </a:xfrm>
          <a:prstGeom prst="rect">
            <a:avLst/>
          </a:prstGeom>
          <a:solidFill>
            <a:srgbClr val="EFEFEF"/>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000000"/>
              </a:solidFill>
              <a:latin typeface="Arial"/>
              <a:ea typeface="Arial"/>
              <a:cs typeface="Arial"/>
              <a:sym typeface="Arial"/>
            </a:endParaRPr>
          </a:p>
        </p:txBody>
      </p:sp>
      <p:sp>
        <p:nvSpPr>
          <p:cNvPr id="117" name="Google Shape;117;p17"/>
          <p:cNvSpPr/>
          <p:nvPr/>
        </p:nvSpPr>
        <p:spPr>
          <a:xfrm>
            <a:off x="4587000" y="2392767"/>
            <a:ext cx="3018000" cy="3553200"/>
          </a:xfrm>
          <a:prstGeom prst="rect">
            <a:avLst/>
          </a:prstGeom>
          <a:solidFill>
            <a:srgbClr val="EFEFEF"/>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000000"/>
              </a:solidFill>
              <a:latin typeface="Arial"/>
              <a:ea typeface="Arial"/>
              <a:cs typeface="Arial"/>
              <a:sym typeface="Arial"/>
            </a:endParaRPr>
          </a:p>
        </p:txBody>
      </p:sp>
      <p:sp>
        <p:nvSpPr>
          <p:cNvPr id="118" name="Google Shape;118;p17"/>
          <p:cNvSpPr/>
          <p:nvPr/>
        </p:nvSpPr>
        <p:spPr>
          <a:xfrm>
            <a:off x="8230884" y="2392767"/>
            <a:ext cx="3018000" cy="3553200"/>
          </a:xfrm>
          <a:prstGeom prst="rect">
            <a:avLst/>
          </a:prstGeom>
          <a:solidFill>
            <a:srgbClr val="EFEFEF"/>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900"/>
              <a:buFont typeface="Arial"/>
              <a:buNone/>
            </a:pPr>
            <a:endParaRPr sz="1900" b="0" i="0" u="none" strike="noStrike" cap="none">
              <a:solidFill>
                <a:srgbClr val="000000"/>
              </a:solidFill>
              <a:latin typeface="Arial"/>
              <a:ea typeface="Arial"/>
              <a:cs typeface="Arial"/>
              <a:sym typeface="Arial"/>
            </a:endParaRPr>
          </a:p>
        </p:txBody>
      </p:sp>
      <p:sp>
        <p:nvSpPr>
          <p:cNvPr id="119" name="Google Shape;119;p17"/>
          <p:cNvSpPr txBox="1"/>
          <p:nvPr/>
        </p:nvSpPr>
        <p:spPr>
          <a:xfrm>
            <a:off x="1130100" y="4088900"/>
            <a:ext cx="2631600" cy="18420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Clr>
                <a:srgbClr val="000000"/>
              </a:buClr>
              <a:buSzPts val="2100"/>
              <a:buFont typeface="Arial"/>
              <a:buNone/>
            </a:pPr>
            <a:r>
              <a:rPr lang="en-US" sz="2100" b="1">
                <a:latin typeface="Karla"/>
                <a:ea typeface="Karla"/>
                <a:cs typeface="Karla"/>
                <a:sym typeface="Karla"/>
              </a:rPr>
              <a:t>Uses management</a:t>
            </a:r>
            <a:endParaRPr sz="2100" b="1" i="0" u="none" strike="noStrike" cap="none">
              <a:solidFill>
                <a:srgbClr val="000000"/>
              </a:solidFill>
              <a:latin typeface="Karla"/>
              <a:ea typeface="Karla"/>
              <a:cs typeface="Karla"/>
              <a:sym typeface="Karla"/>
            </a:endParaRPr>
          </a:p>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Oswald"/>
                <a:ea typeface="Oswald"/>
                <a:cs typeface="Oswald"/>
                <a:sym typeface="Oswald"/>
              </a:rPr>
              <a:t>____________________________________________________________________</a:t>
            </a:r>
            <a:endParaRPr sz="800" b="0" i="0" u="none" strike="noStrike" cap="none">
              <a:solidFill>
                <a:srgbClr val="000000"/>
              </a:solidFill>
              <a:latin typeface="Oswald"/>
              <a:ea typeface="Oswald"/>
              <a:cs typeface="Oswald"/>
              <a:sym typeface="Oswald"/>
            </a:endParaRPr>
          </a:p>
          <a:p>
            <a:pPr marL="457200" marR="0" lvl="0" indent="-374650" algn="l" rtl="0">
              <a:lnSpc>
                <a:spcPct val="115000"/>
              </a:lnSpc>
              <a:spcBef>
                <a:spcPts val="0"/>
              </a:spcBef>
              <a:spcAft>
                <a:spcPts val="0"/>
              </a:spcAft>
              <a:buClr>
                <a:srgbClr val="000000"/>
              </a:buClr>
              <a:buSzPts val="2300"/>
              <a:buFont typeface="Karla"/>
              <a:buChar char="●"/>
            </a:pPr>
            <a:r>
              <a:rPr lang="en-US" sz="1800">
                <a:latin typeface="Karla"/>
                <a:ea typeface="Karla"/>
                <a:cs typeface="Karla"/>
                <a:sym typeface="Karla"/>
              </a:rPr>
              <a:t>Login</a:t>
            </a:r>
            <a:endParaRPr sz="1800">
              <a:latin typeface="Karla"/>
              <a:ea typeface="Karla"/>
              <a:cs typeface="Karla"/>
              <a:sym typeface="Karla"/>
            </a:endParaRPr>
          </a:p>
          <a:p>
            <a:pPr marL="457200" marR="0" lvl="0" indent="-374650" algn="l" rtl="0">
              <a:lnSpc>
                <a:spcPct val="115000"/>
              </a:lnSpc>
              <a:spcBef>
                <a:spcPts val="0"/>
              </a:spcBef>
              <a:spcAft>
                <a:spcPts val="0"/>
              </a:spcAft>
              <a:buClr>
                <a:srgbClr val="000000"/>
              </a:buClr>
              <a:buSzPts val="2300"/>
              <a:buFont typeface="Karla"/>
              <a:buChar char="●"/>
            </a:pPr>
            <a:r>
              <a:rPr lang="en-US" sz="1800">
                <a:latin typeface="Karla"/>
                <a:ea typeface="Karla"/>
                <a:cs typeface="Karla"/>
                <a:sym typeface="Karla"/>
              </a:rPr>
              <a:t>Registration</a:t>
            </a:r>
            <a:endParaRPr sz="1800">
              <a:latin typeface="Karla"/>
              <a:ea typeface="Karla"/>
              <a:cs typeface="Karla"/>
              <a:sym typeface="Karla"/>
            </a:endParaRPr>
          </a:p>
          <a:p>
            <a:pPr marL="457200" marR="0" lvl="0" indent="-374650" algn="l" rtl="0">
              <a:lnSpc>
                <a:spcPct val="115000"/>
              </a:lnSpc>
              <a:spcBef>
                <a:spcPts val="0"/>
              </a:spcBef>
              <a:spcAft>
                <a:spcPts val="0"/>
              </a:spcAft>
              <a:buClr>
                <a:srgbClr val="000000"/>
              </a:buClr>
              <a:buSzPts val="2300"/>
              <a:buFont typeface="Karla"/>
              <a:buChar char="●"/>
            </a:pPr>
            <a:r>
              <a:rPr lang="en-US" sz="1800">
                <a:latin typeface="Karla"/>
                <a:ea typeface="Karla"/>
                <a:cs typeface="Karla"/>
                <a:sym typeface="Karla"/>
              </a:rPr>
              <a:t>Edit/delete profile</a:t>
            </a:r>
            <a:endParaRPr sz="1800">
              <a:latin typeface="Karla"/>
              <a:ea typeface="Karla"/>
              <a:cs typeface="Karla"/>
              <a:sym typeface="Karla"/>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a:solidFill>
                <a:srgbClr val="000000"/>
              </a:solidFill>
              <a:latin typeface="Roboto"/>
              <a:ea typeface="Roboto"/>
              <a:cs typeface="Roboto"/>
              <a:sym typeface="Roboto"/>
            </a:endParaRPr>
          </a:p>
          <a:p>
            <a:pPr marL="0" marR="0" lvl="0" indent="0" algn="l" rtl="0">
              <a:lnSpc>
                <a:spcPct val="100000"/>
              </a:lnSpc>
              <a:spcBef>
                <a:spcPts val="0"/>
              </a:spcBef>
              <a:spcAft>
                <a:spcPts val="0"/>
              </a:spcAft>
              <a:buClr>
                <a:srgbClr val="000000"/>
              </a:buClr>
              <a:buSzPts val="2100"/>
              <a:buFont typeface="Arial"/>
              <a:buNone/>
            </a:pPr>
            <a:endParaRPr sz="2100" b="0" i="0" u="none" strike="noStrike" cap="none">
              <a:solidFill>
                <a:srgbClr val="000000"/>
              </a:solidFill>
              <a:latin typeface="Oswald"/>
              <a:ea typeface="Oswald"/>
              <a:cs typeface="Oswald"/>
              <a:sym typeface="Oswald"/>
            </a:endParaRPr>
          </a:p>
        </p:txBody>
      </p:sp>
      <p:sp>
        <p:nvSpPr>
          <p:cNvPr id="120" name="Google Shape;120;p17"/>
          <p:cNvSpPr txBox="1"/>
          <p:nvPr/>
        </p:nvSpPr>
        <p:spPr>
          <a:xfrm>
            <a:off x="4780217" y="4088900"/>
            <a:ext cx="2631600" cy="18420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Clr>
                <a:srgbClr val="000000"/>
              </a:buClr>
              <a:buSzPts val="2100"/>
              <a:buFont typeface="Arial"/>
              <a:buNone/>
            </a:pPr>
            <a:r>
              <a:rPr lang="en-US" sz="2100" b="1">
                <a:latin typeface="Karla"/>
                <a:ea typeface="Karla"/>
                <a:cs typeface="Karla"/>
                <a:sym typeface="Karla"/>
              </a:rPr>
              <a:t>Game</a:t>
            </a:r>
            <a:endParaRPr sz="2100" b="1" i="0" u="none" strike="noStrike" cap="none">
              <a:solidFill>
                <a:srgbClr val="000000"/>
              </a:solidFill>
              <a:latin typeface="Karla"/>
              <a:ea typeface="Karla"/>
              <a:cs typeface="Karla"/>
              <a:sym typeface="Karla"/>
            </a:endParaRPr>
          </a:p>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Oswald"/>
                <a:ea typeface="Oswald"/>
                <a:cs typeface="Oswald"/>
                <a:sym typeface="Oswald"/>
              </a:rPr>
              <a:t>____________________________________________________________________</a:t>
            </a:r>
            <a:endParaRPr sz="800" b="0" i="0" u="none" strike="noStrike" cap="none">
              <a:solidFill>
                <a:srgbClr val="000000"/>
              </a:solidFill>
              <a:latin typeface="Oswald"/>
              <a:ea typeface="Oswald"/>
              <a:cs typeface="Oswald"/>
              <a:sym typeface="Oswald"/>
            </a:endParaRPr>
          </a:p>
          <a:p>
            <a:pPr marL="457200" lvl="0" indent="-342900" algn="l" rtl="0">
              <a:lnSpc>
                <a:spcPct val="115000"/>
              </a:lnSpc>
              <a:spcBef>
                <a:spcPts val="0"/>
              </a:spcBef>
              <a:spcAft>
                <a:spcPts val="0"/>
              </a:spcAft>
              <a:buClr>
                <a:schemeClr val="dk1"/>
              </a:buClr>
              <a:buSzPts val="1800"/>
              <a:buFont typeface="Karla"/>
              <a:buChar char="●"/>
            </a:pPr>
            <a:r>
              <a:rPr lang="en-US" sz="1800">
                <a:solidFill>
                  <a:schemeClr val="dk1"/>
                </a:solidFill>
                <a:latin typeface="Karla"/>
                <a:ea typeface="Karla"/>
                <a:cs typeface="Karla"/>
                <a:sym typeface="Karla"/>
              </a:rPr>
              <a:t>vs. Computer</a:t>
            </a:r>
            <a:endParaRPr sz="1800">
              <a:solidFill>
                <a:schemeClr val="dk1"/>
              </a:solidFill>
              <a:latin typeface="Karla"/>
              <a:ea typeface="Karla"/>
              <a:cs typeface="Karla"/>
              <a:sym typeface="Karla"/>
            </a:endParaRPr>
          </a:p>
          <a:p>
            <a:pPr marL="457200" lvl="0" indent="-342900" algn="l" rtl="0">
              <a:lnSpc>
                <a:spcPct val="115000"/>
              </a:lnSpc>
              <a:spcBef>
                <a:spcPts val="0"/>
              </a:spcBef>
              <a:spcAft>
                <a:spcPts val="0"/>
              </a:spcAft>
              <a:buClr>
                <a:schemeClr val="dk1"/>
              </a:buClr>
              <a:buSzPts val="1800"/>
              <a:buFont typeface="Karla"/>
              <a:buChar char="●"/>
            </a:pPr>
            <a:r>
              <a:rPr lang="en-US" sz="1800">
                <a:solidFill>
                  <a:schemeClr val="dk1"/>
                </a:solidFill>
                <a:latin typeface="Karla"/>
                <a:ea typeface="Karla"/>
                <a:cs typeface="Karla"/>
                <a:sym typeface="Karla"/>
              </a:rPr>
              <a:t>PvP</a:t>
            </a:r>
            <a:endParaRPr sz="1800">
              <a:solidFill>
                <a:schemeClr val="dk1"/>
              </a:solidFill>
              <a:latin typeface="Karla"/>
              <a:ea typeface="Karla"/>
              <a:cs typeface="Karla"/>
              <a:sym typeface="Karla"/>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a:solidFill>
                <a:srgbClr val="000000"/>
              </a:solidFill>
              <a:latin typeface="Roboto"/>
              <a:ea typeface="Roboto"/>
              <a:cs typeface="Roboto"/>
              <a:sym typeface="Roboto"/>
            </a:endParaRPr>
          </a:p>
          <a:p>
            <a:pPr marL="0" marR="0" lvl="0" indent="0" algn="l" rtl="0">
              <a:lnSpc>
                <a:spcPct val="100000"/>
              </a:lnSpc>
              <a:spcBef>
                <a:spcPts val="0"/>
              </a:spcBef>
              <a:spcAft>
                <a:spcPts val="0"/>
              </a:spcAft>
              <a:buClr>
                <a:srgbClr val="000000"/>
              </a:buClr>
              <a:buSzPts val="2100"/>
              <a:buFont typeface="Arial"/>
              <a:buNone/>
            </a:pPr>
            <a:endParaRPr sz="2100" b="0" i="0" u="none" strike="noStrike" cap="none">
              <a:solidFill>
                <a:srgbClr val="000000"/>
              </a:solidFill>
              <a:latin typeface="Oswald"/>
              <a:ea typeface="Oswald"/>
              <a:cs typeface="Oswald"/>
              <a:sym typeface="Oswald"/>
            </a:endParaRPr>
          </a:p>
        </p:txBody>
      </p:sp>
      <p:sp>
        <p:nvSpPr>
          <p:cNvPr id="121" name="Google Shape;121;p17"/>
          <p:cNvSpPr txBox="1"/>
          <p:nvPr/>
        </p:nvSpPr>
        <p:spPr>
          <a:xfrm>
            <a:off x="8430300" y="4103967"/>
            <a:ext cx="2631600" cy="18420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Clr>
                <a:srgbClr val="000000"/>
              </a:buClr>
              <a:buSzPts val="2100"/>
              <a:buFont typeface="Arial"/>
              <a:buNone/>
            </a:pPr>
            <a:r>
              <a:rPr lang="en-US" sz="2100" b="1">
                <a:latin typeface="Karla"/>
                <a:ea typeface="Karla"/>
                <a:cs typeface="Karla"/>
                <a:sym typeface="Karla"/>
              </a:rPr>
              <a:t>Statistics</a:t>
            </a:r>
            <a:endParaRPr sz="2100" b="1" i="0" u="none" strike="noStrike" cap="none">
              <a:solidFill>
                <a:srgbClr val="000000"/>
              </a:solidFill>
              <a:latin typeface="Karla"/>
              <a:ea typeface="Karla"/>
              <a:cs typeface="Karla"/>
              <a:sym typeface="Karla"/>
            </a:endParaRPr>
          </a:p>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Oswald"/>
                <a:ea typeface="Oswald"/>
                <a:cs typeface="Oswald"/>
                <a:sym typeface="Oswald"/>
              </a:rPr>
              <a:t>____________________________________________________________________</a:t>
            </a:r>
            <a:endParaRPr sz="800" b="0" i="0" u="none" strike="noStrike" cap="none">
              <a:solidFill>
                <a:srgbClr val="000000"/>
              </a:solidFill>
              <a:latin typeface="Oswald"/>
              <a:ea typeface="Oswald"/>
              <a:cs typeface="Oswald"/>
              <a:sym typeface="Oswald"/>
            </a:endParaRPr>
          </a:p>
          <a:p>
            <a:pPr marL="0" marR="0" lvl="0" indent="0" algn="l" rtl="0">
              <a:lnSpc>
                <a:spcPct val="100000"/>
              </a:lnSpc>
              <a:spcBef>
                <a:spcPts val="0"/>
              </a:spcBef>
              <a:spcAft>
                <a:spcPts val="0"/>
              </a:spcAft>
              <a:buClr>
                <a:srgbClr val="000000"/>
              </a:buClr>
              <a:buSzPts val="800"/>
              <a:buFont typeface="Arial"/>
              <a:buNone/>
            </a:pPr>
            <a:endParaRPr sz="800" b="0" i="0" u="none" strike="noStrike" cap="none">
              <a:solidFill>
                <a:srgbClr val="000000"/>
              </a:solidFill>
              <a:latin typeface="Oswald"/>
              <a:ea typeface="Oswald"/>
              <a:cs typeface="Oswald"/>
              <a:sym typeface="Oswald"/>
            </a:endParaRPr>
          </a:p>
          <a:p>
            <a:pPr marL="457200" lvl="0" indent="-342900" algn="l" rtl="0">
              <a:lnSpc>
                <a:spcPct val="115000"/>
              </a:lnSpc>
              <a:spcBef>
                <a:spcPts val="0"/>
              </a:spcBef>
              <a:spcAft>
                <a:spcPts val="0"/>
              </a:spcAft>
              <a:buClr>
                <a:schemeClr val="dk1"/>
              </a:buClr>
              <a:buSzPts val="1800"/>
              <a:buFont typeface="Karla"/>
              <a:buChar char="●"/>
            </a:pPr>
            <a:r>
              <a:rPr lang="en-US" sz="1800">
                <a:solidFill>
                  <a:schemeClr val="dk1"/>
                </a:solidFill>
                <a:latin typeface="Karla"/>
                <a:ea typeface="Karla"/>
                <a:cs typeface="Karla"/>
                <a:sym typeface="Karla"/>
              </a:rPr>
              <a:t>Leaderboard</a:t>
            </a:r>
            <a:endParaRPr sz="1800">
              <a:solidFill>
                <a:schemeClr val="dk1"/>
              </a:solidFill>
              <a:latin typeface="Karla"/>
              <a:ea typeface="Karla"/>
              <a:cs typeface="Karla"/>
              <a:sym typeface="Karla"/>
            </a:endParaRPr>
          </a:p>
          <a:p>
            <a:pPr marL="457200" lvl="0" indent="-342900" algn="l" rtl="0">
              <a:lnSpc>
                <a:spcPct val="115000"/>
              </a:lnSpc>
              <a:spcBef>
                <a:spcPts val="0"/>
              </a:spcBef>
              <a:spcAft>
                <a:spcPts val="0"/>
              </a:spcAft>
              <a:buClr>
                <a:schemeClr val="dk1"/>
              </a:buClr>
              <a:buSzPts val="1800"/>
              <a:buFont typeface="Karla"/>
              <a:buChar char="●"/>
            </a:pPr>
            <a:r>
              <a:rPr lang="en-US" sz="1800">
                <a:solidFill>
                  <a:schemeClr val="dk1"/>
                </a:solidFill>
                <a:latin typeface="Karla"/>
                <a:ea typeface="Karla"/>
                <a:cs typeface="Karla"/>
                <a:sym typeface="Karla"/>
              </a:rPr>
              <a:t>Personal wins</a:t>
            </a:r>
            <a:endParaRPr sz="1800">
              <a:solidFill>
                <a:schemeClr val="dk1"/>
              </a:solidFill>
              <a:latin typeface="Karla"/>
              <a:ea typeface="Karla"/>
              <a:cs typeface="Karla"/>
              <a:sym typeface="Karla"/>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a:solidFill>
                <a:srgbClr val="000000"/>
              </a:solidFill>
              <a:latin typeface="Roboto"/>
              <a:ea typeface="Roboto"/>
              <a:cs typeface="Roboto"/>
              <a:sym typeface="Roboto"/>
            </a:endParaRPr>
          </a:p>
          <a:p>
            <a:pPr marL="0" marR="0" lvl="0" indent="0" algn="l" rtl="0">
              <a:lnSpc>
                <a:spcPct val="100000"/>
              </a:lnSpc>
              <a:spcBef>
                <a:spcPts val="0"/>
              </a:spcBef>
              <a:spcAft>
                <a:spcPts val="0"/>
              </a:spcAft>
              <a:buClr>
                <a:srgbClr val="000000"/>
              </a:buClr>
              <a:buSzPts val="2100"/>
              <a:buFont typeface="Arial"/>
              <a:buNone/>
            </a:pPr>
            <a:endParaRPr sz="2100" b="0" i="0" u="none" strike="noStrike" cap="none">
              <a:solidFill>
                <a:srgbClr val="000000"/>
              </a:solidFill>
              <a:latin typeface="Oswald"/>
              <a:ea typeface="Oswald"/>
              <a:cs typeface="Oswald"/>
              <a:sym typeface="Oswald"/>
            </a:endParaRPr>
          </a:p>
        </p:txBody>
      </p:sp>
      <p:pic>
        <p:nvPicPr>
          <p:cNvPr id="122" name="Google Shape;122;p17"/>
          <p:cNvPicPr preferRelativeResize="0"/>
          <p:nvPr/>
        </p:nvPicPr>
        <p:blipFill>
          <a:blip r:embed="rId3">
            <a:alphaModFix/>
          </a:blip>
          <a:stretch>
            <a:fillRect/>
          </a:stretch>
        </p:blipFill>
        <p:spPr>
          <a:xfrm>
            <a:off x="1753500" y="2617000"/>
            <a:ext cx="1479000" cy="1479000"/>
          </a:xfrm>
          <a:prstGeom prst="rect">
            <a:avLst/>
          </a:prstGeom>
          <a:noFill/>
          <a:ln>
            <a:noFill/>
          </a:ln>
        </p:spPr>
      </p:pic>
      <p:pic>
        <p:nvPicPr>
          <p:cNvPr id="123" name="Google Shape;123;p17"/>
          <p:cNvPicPr preferRelativeResize="0"/>
          <p:nvPr/>
        </p:nvPicPr>
        <p:blipFill>
          <a:blip r:embed="rId4">
            <a:alphaModFix/>
          </a:blip>
          <a:stretch>
            <a:fillRect/>
          </a:stretch>
        </p:blipFill>
        <p:spPr>
          <a:xfrm>
            <a:off x="5247383" y="2689499"/>
            <a:ext cx="1479000" cy="1479000"/>
          </a:xfrm>
          <a:prstGeom prst="rect">
            <a:avLst/>
          </a:prstGeom>
          <a:noFill/>
          <a:ln>
            <a:noFill/>
          </a:ln>
        </p:spPr>
      </p:pic>
      <p:pic>
        <p:nvPicPr>
          <p:cNvPr id="124" name="Google Shape;124;p17"/>
          <p:cNvPicPr preferRelativeResize="0"/>
          <p:nvPr/>
        </p:nvPicPr>
        <p:blipFill>
          <a:blip r:embed="rId5">
            <a:alphaModFix/>
          </a:blip>
          <a:stretch>
            <a:fillRect/>
          </a:stretch>
        </p:blipFill>
        <p:spPr>
          <a:xfrm>
            <a:off x="9077025" y="2766150"/>
            <a:ext cx="1325700" cy="1325700"/>
          </a:xfrm>
          <a:prstGeom prst="rect">
            <a:avLst/>
          </a:prstGeom>
          <a:noFill/>
          <a:ln>
            <a:noFill/>
          </a:ln>
        </p:spPr>
      </p:pic>
      <p:sp>
        <p:nvSpPr>
          <p:cNvPr id="125" name="Google Shape;125;p17"/>
          <p:cNvSpPr txBox="1"/>
          <p:nvPr/>
        </p:nvSpPr>
        <p:spPr>
          <a:xfrm>
            <a:off x="319250" y="295600"/>
            <a:ext cx="7739100" cy="827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1">
                <a:solidFill>
                  <a:srgbClr val="252729"/>
                </a:solidFill>
                <a:latin typeface="Karla"/>
                <a:ea typeface="Karla"/>
                <a:cs typeface="Karla"/>
                <a:sym typeface="Karla"/>
              </a:rPr>
              <a:t>What does my program contain?</a:t>
            </a:r>
            <a:endParaRPr sz="3600" b="1" i="0" u="none" strike="noStrike" cap="none">
              <a:solidFill>
                <a:srgbClr val="252729"/>
              </a:solidFill>
              <a:latin typeface="Karla"/>
              <a:ea typeface="Karla"/>
              <a:cs typeface="Karla"/>
              <a:sym typeface="Karla"/>
            </a:endParaRPr>
          </a:p>
        </p:txBody>
      </p:sp>
      <p:cxnSp>
        <p:nvCxnSpPr>
          <p:cNvPr id="126" name="Google Shape;126;p17"/>
          <p:cNvCxnSpPr/>
          <p:nvPr/>
        </p:nvCxnSpPr>
        <p:spPr>
          <a:xfrm>
            <a:off x="431575" y="1085200"/>
            <a:ext cx="221100" cy="0"/>
          </a:xfrm>
          <a:prstGeom prst="straightConnector1">
            <a:avLst/>
          </a:prstGeom>
          <a:noFill/>
          <a:ln w="38100" cap="flat" cmpd="sng">
            <a:solidFill>
              <a:srgbClr val="252729"/>
            </a:solidFill>
            <a:prstDash val="solid"/>
            <a:round/>
            <a:headEnd type="none" w="sm" len="sm"/>
            <a:tailEnd type="none" w="sm" len="sm"/>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pic>
        <p:nvPicPr>
          <p:cNvPr id="131" name="Google Shape;131;p18"/>
          <p:cNvPicPr preferRelativeResize="0"/>
          <p:nvPr/>
        </p:nvPicPr>
        <p:blipFill rotWithShape="1">
          <a:blip r:embed="rId3">
            <a:alphaModFix/>
          </a:blip>
          <a:srcRect/>
          <a:stretch/>
        </p:blipFill>
        <p:spPr>
          <a:xfrm>
            <a:off x="8879840" y="2604514"/>
            <a:ext cx="1781030" cy="1632611"/>
          </a:xfrm>
          <a:prstGeom prst="rect">
            <a:avLst/>
          </a:prstGeom>
          <a:noFill/>
          <a:ln>
            <a:noFill/>
          </a:ln>
        </p:spPr>
      </p:pic>
      <p:pic>
        <p:nvPicPr>
          <p:cNvPr id="132" name="Google Shape;132;p18"/>
          <p:cNvPicPr preferRelativeResize="0"/>
          <p:nvPr/>
        </p:nvPicPr>
        <p:blipFill rotWithShape="1">
          <a:blip r:embed="rId4">
            <a:alphaModFix/>
          </a:blip>
          <a:srcRect/>
          <a:stretch/>
        </p:blipFill>
        <p:spPr>
          <a:xfrm>
            <a:off x="4800317" y="2551757"/>
            <a:ext cx="1719501" cy="1719501"/>
          </a:xfrm>
          <a:prstGeom prst="rect">
            <a:avLst/>
          </a:prstGeom>
          <a:noFill/>
          <a:ln>
            <a:noFill/>
          </a:ln>
        </p:spPr>
      </p:pic>
      <p:pic>
        <p:nvPicPr>
          <p:cNvPr id="133" name="Google Shape;133;p18"/>
          <p:cNvPicPr preferRelativeResize="0"/>
          <p:nvPr/>
        </p:nvPicPr>
        <p:blipFill rotWithShape="1">
          <a:blip r:embed="rId5">
            <a:alphaModFix/>
          </a:blip>
          <a:srcRect/>
          <a:stretch/>
        </p:blipFill>
        <p:spPr>
          <a:xfrm>
            <a:off x="815213" y="2496017"/>
            <a:ext cx="1775241" cy="1775241"/>
          </a:xfrm>
          <a:prstGeom prst="rect">
            <a:avLst/>
          </a:prstGeom>
          <a:noFill/>
          <a:ln>
            <a:noFill/>
          </a:ln>
        </p:spPr>
      </p:pic>
      <p:sp>
        <p:nvSpPr>
          <p:cNvPr id="134" name="Google Shape;134;p18"/>
          <p:cNvSpPr txBox="1"/>
          <p:nvPr/>
        </p:nvSpPr>
        <p:spPr>
          <a:xfrm>
            <a:off x="8272155" y="1881188"/>
            <a:ext cx="2996400" cy="2190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000"/>
              <a:buFont typeface="Lucida Sans"/>
              <a:buNone/>
            </a:pPr>
            <a:r>
              <a:rPr lang="en-US" sz="2000" b="1" i="0" u="none" strike="noStrike" cap="none" dirty="0">
                <a:solidFill>
                  <a:schemeClr val="dk1"/>
                </a:solidFill>
                <a:latin typeface="Lucida Sans"/>
                <a:ea typeface="Lucida Sans"/>
                <a:cs typeface="Lucida Sans"/>
                <a:sym typeface="Lucida Sans"/>
              </a:rPr>
              <a:t>SQL Server Database</a:t>
            </a:r>
            <a:endParaRPr sz="2000" b="0" i="0" u="none" strike="noStrike" cap="none" dirty="0">
              <a:solidFill>
                <a:schemeClr val="dk1"/>
              </a:solidFill>
              <a:latin typeface="Lucida Sans"/>
              <a:ea typeface="Lucida Sans"/>
              <a:cs typeface="Lucida Sans"/>
              <a:sym typeface="Lucida Sans"/>
            </a:endParaRPr>
          </a:p>
        </p:txBody>
      </p:sp>
      <p:sp>
        <p:nvSpPr>
          <p:cNvPr id="135" name="Google Shape;135;p18"/>
          <p:cNvSpPr txBox="1"/>
          <p:nvPr/>
        </p:nvSpPr>
        <p:spPr>
          <a:xfrm>
            <a:off x="8347700" y="4694325"/>
            <a:ext cx="3806400" cy="1798500"/>
          </a:xfrm>
          <a:prstGeom prst="rect">
            <a:avLst/>
          </a:prstGeom>
          <a:solidFill>
            <a:srgbClr val="FFFFFF"/>
          </a:solidFill>
          <a:ln>
            <a:noFill/>
          </a:ln>
        </p:spPr>
        <p:txBody>
          <a:bodyPr spcFirstLastPara="1" wrap="square" lIns="91425" tIns="45700" rIns="91425" bIns="45700" anchor="t" anchorCtr="0">
            <a:noAutofit/>
          </a:bodyPr>
          <a:lstStyle/>
          <a:p>
            <a:pPr marL="457200" marR="0" lvl="0" indent="-368300" algn="l" rtl="0">
              <a:lnSpc>
                <a:spcPct val="100000"/>
              </a:lnSpc>
              <a:spcBef>
                <a:spcPts val="0"/>
              </a:spcBef>
              <a:spcAft>
                <a:spcPts val="0"/>
              </a:spcAft>
              <a:buClr>
                <a:schemeClr val="dk1"/>
              </a:buClr>
              <a:buSzPts val="2200"/>
              <a:buFont typeface="Lucida Sans"/>
              <a:buChar char="●"/>
            </a:pPr>
            <a:r>
              <a:rPr lang="en-US" sz="2200" dirty="0">
                <a:solidFill>
                  <a:schemeClr val="dk1"/>
                </a:solidFill>
                <a:latin typeface="Lucida Sans"/>
                <a:ea typeface="Lucida Sans"/>
                <a:cs typeface="Lucida Sans"/>
                <a:sym typeface="Lucida Sans"/>
              </a:rPr>
              <a:t>Profiles</a:t>
            </a:r>
            <a:endParaRPr sz="2200" dirty="0">
              <a:solidFill>
                <a:schemeClr val="dk1"/>
              </a:solidFill>
              <a:latin typeface="Lucida Sans"/>
              <a:ea typeface="Lucida Sans"/>
              <a:cs typeface="Lucida Sans"/>
              <a:sym typeface="Lucida Sans"/>
            </a:endParaRPr>
          </a:p>
          <a:p>
            <a:pPr marL="457200" marR="0" lvl="0" indent="-368300" algn="l" rtl="0">
              <a:lnSpc>
                <a:spcPct val="100000"/>
              </a:lnSpc>
              <a:spcBef>
                <a:spcPts val="0"/>
              </a:spcBef>
              <a:spcAft>
                <a:spcPts val="0"/>
              </a:spcAft>
              <a:buClr>
                <a:schemeClr val="dk1"/>
              </a:buClr>
              <a:buSzPts val="2200"/>
              <a:buFont typeface="Lucida Sans"/>
              <a:buChar char="●"/>
            </a:pPr>
            <a:r>
              <a:rPr lang="en-US" sz="2200" dirty="0">
                <a:solidFill>
                  <a:schemeClr val="dk1"/>
                </a:solidFill>
                <a:latin typeface="Lucida Sans"/>
                <a:ea typeface="Lucida Sans"/>
                <a:cs typeface="Lucida Sans"/>
                <a:sym typeface="Lucida Sans"/>
              </a:rPr>
              <a:t>Authentication</a:t>
            </a:r>
            <a:endParaRPr sz="2200" dirty="0">
              <a:solidFill>
                <a:schemeClr val="dk1"/>
              </a:solidFill>
              <a:latin typeface="Lucida Sans"/>
              <a:ea typeface="Lucida Sans"/>
              <a:cs typeface="Lucida Sans"/>
              <a:sym typeface="Lucida Sans"/>
            </a:endParaRPr>
          </a:p>
          <a:p>
            <a:pPr marL="457200" marR="0" lvl="0" indent="-368300" algn="l" rtl="0">
              <a:lnSpc>
                <a:spcPct val="100000"/>
              </a:lnSpc>
              <a:spcBef>
                <a:spcPts val="0"/>
              </a:spcBef>
              <a:spcAft>
                <a:spcPts val="0"/>
              </a:spcAft>
              <a:buClr>
                <a:schemeClr val="dk1"/>
              </a:buClr>
              <a:buSzPts val="2200"/>
              <a:buFont typeface="Lucida Sans"/>
              <a:buChar char="●"/>
            </a:pPr>
            <a:r>
              <a:rPr lang="en-US" sz="2200" dirty="0">
                <a:solidFill>
                  <a:schemeClr val="dk1"/>
                </a:solidFill>
                <a:latin typeface="Lucida Sans"/>
                <a:ea typeface="Lucida Sans"/>
                <a:cs typeface="Lucida Sans"/>
                <a:sym typeface="Lucida Sans"/>
              </a:rPr>
              <a:t>U</a:t>
            </a:r>
            <a:r>
              <a:rPr lang="en-US" sz="2200" b="0" i="0" u="none" strike="noStrike" cap="none" dirty="0">
                <a:solidFill>
                  <a:schemeClr val="dk1"/>
                </a:solidFill>
                <a:latin typeface="Lucida Sans"/>
                <a:ea typeface="Lucida Sans"/>
                <a:cs typeface="Lucida Sans"/>
                <a:sym typeface="Lucida Sans"/>
              </a:rPr>
              <a:t>sers</a:t>
            </a:r>
            <a:r>
              <a:rPr lang="en-US" sz="2200" dirty="0">
                <a:solidFill>
                  <a:schemeClr val="dk1"/>
                </a:solidFill>
                <a:latin typeface="Lucida Sans"/>
                <a:ea typeface="Lucida Sans"/>
                <a:cs typeface="Lucida Sans"/>
                <a:sym typeface="Lucida Sans"/>
              </a:rPr>
              <a:t>’</a:t>
            </a:r>
            <a:r>
              <a:rPr lang="en-US" sz="2200" b="0" i="0" u="none" strike="noStrike" cap="none" dirty="0">
                <a:solidFill>
                  <a:schemeClr val="dk1"/>
                </a:solidFill>
                <a:latin typeface="Lucida Sans"/>
                <a:ea typeface="Lucida Sans"/>
                <a:cs typeface="Lucida Sans"/>
                <a:sym typeface="Lucida Sans"/>
              </a:rPr>
              <a:t> games</a:t>
            </a:r>
            <a:r>
              <a:rPr lang="en-US" sz="2200" dirty="0">
                <a:solidFill>
                  <a:schemeClr val="dk1"/>
                </a:solidFill>
                <a:latin typeface="Lucida Sans"/>
                <a:ea typeface="Lucida Sans"/>
                <a:cs typeface="Lucida Sans"/>
                <a:sym typeface="Lucida Sans"/>
              </a:rPr>
              <a:t> </a:t>
            </a:r>
            <a:r>
              <a:rPr lang="en-US" sz="2200" b="0" i="0" u="none" strike="noStrike" cap="none" dirty="0">
                <a:solidFill>
                  <a:schemeClr val="dk1"/>
                </a:solidFill>
                <a:latin typeface="Lucida Sans"/>
                <a:ea typeface="Lucida Sans"/>
                <a:cs typeface="Lucida Sans"/>
                <a:sym typeface="Lucida Sans"/>
              </a:rPr>
              <a:t>statistics</a:t>
            </a:r>
            <a:endParaRPr lang="en-US" sz="2200" dirty="0">
              <a:solidFill>
                <a:schemeClr val="dk1"/>
              </a:solidFill>
              <a:latin typeface="Lucida Sans"/>
              <a:ea typeface="Lucida Sans"/>
              <a:cs typeface="Lucida Sans"/>
              <a:sym typeface="Lucida Sans"/>
            </a:endParaRPr>
          </a:p>
          <a:p>
            <a:pPr marL="457200" lvl="0" indent="-368300" algn="l" rtl="0">
              <a:spcBef>
                <a:spcPts val="0"/>
              </a:spcBef>
              <a:spcAft>
                <a:spcPts val="0"/>
              </a:spcAft>
              <a:buClr>
                <a:schemeClr val="dk1"/>
              </a:buClr>
              <a:buSzPts val="2200"/>
              <a:buFont typeface="Lucida Sans"/>
              <a:buChar char="●"/>
            </a:pPr>
            <a:r>
              <a:rPr lang="en-US" sz="2200" dirty="0">
                <a:solidFill>
                  <a:schemeClr val="dk1"/>
                </a:solidFill>
                <a:latin typeface="Lucida Sans"/>
                <a:ea typeface="Lucida Sans"/>
                <a:cs typeface="Lucida Sans"/>
                <a:sym typeface="Lucida Sans"/>
              </a:rPr>
              <a:t>python package - </a:t>
            </a:r>
            <a:r>
              <a:rPr lang="en-US" sz="2200" b="0" i="0" u="none" strike="noStrike" cap="none" dirty="0" err="1">
                <a:solidFill>
                  <a:schemeClr val="dk1"/>
                </a:solidFill>
                <a:latin typeface="Lucida Sans"/>
                <a:ea typeface="Lucida Sans"/>
                <a:cs typeface="Lucida Sans"/>
                <a:sym typeface="Lucida Sans"/>
              </a:rPr>
              <a:t>pyodbc</a:t>
            </a:r>
            <a:r>
              <a:rPr lang="en-US" sz="2200" b="0" i="0" u="none" strike="noStrike" cap="none" dirty="0">
                <a:solidFill>
                  <a:schemeClr val="dk1"/>
                </a:solidFill>
                <a:latin typeface="Lucida Sans"/>
                <a:ea typeface="Lucida Sans"/>
                <a:cs typeface="Lucida Sans"/>
                <a:sym typeface="Lucida Sans"/>
              </a:rPr>
              <a:t> </a:t>
            </a:r>
            <a:endParaRPr sz="2200" b="0" i="0" u="none" strike="noStrike" cap="none" dirty="0">
              <a:solidFill>
                <a:schemeClr val="dk1"/>
              </a:solidFill>
              <a:latin typeface="Lucida Sans"/>
              <a:ea typeface="Lucida Sans"/>
              <a:cs typeface="Lucida Sans"/>
              <a:sym typeface="Lucida Sans"/>
            </a:endParaRPr>
          </a:p>
        </p:txBody>
      </p:sp>
      <p:sp>
        <p:nvSpPr>
          <p:cNvPr id="136" name="Google Shape;136;p18"/>
          <p:cNvSpPr txBox="1"/>
          <p:nvPr/>
        </p:nvSpPr>
        <p:spPr>
          <a:xfrm>
            <a:off x="4277170" y="1881188"/>
            <a:ext cx="2757900" cy="347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000"/>
              <a:buFont typeface="Lucida Sans"/>
              <a:buNone/>
            </a:pPr>
            <a:r>
              <a:rPr lang="en-US" sz="2000" b="1" i="0" u="none" strike="noStrike" cap="none">
                <a:solidFill>
                  <a:schemeClr val="dk1"/>
                </a:solidFill>
                <a:latin typeface="Lucida Sans"/>
                <a:ea typeface="Lucida Sans"/>
                <a:cs typeface="Lucida Sans"/>
                <a:sym typeface="Lucida Sans"/>
              </a:rPr>
              <a:t>Python Framework</a:t>
            </a:r>
            <a:endParaRPr sz="2000" b="0" i="0" u="none" strike="noStrike" cap="none">
              <a:solidFill>
                <a:schemeClr val="dk1"/>
              </a:solidFill>
              <a:latin typeface="Lucida Sans"/>
              <a:ea typeface="Lucida Sans"/>
              <a:cs typeface="Lucida Sans"/>
              <a:sym typeface="Lucida Sans"/>
            </a:endParaRPr>
          </a:p>
        </p:txBody>
      </p:sp>
      <p:sp>
        <p:nvSpPr>
          <p:cNvPr id="137" name="Google Shape;137;p18"/>
          <p:cNvSpPr txBox="1"/>
          <p:nvPr/>
        </p:nvSpPr>
        <p:spPr>
          <a:xfrm>
            <a:off x="1350090" y="1881188"/>
            <a:ext cx="766500" cy="3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000"/>
              <a:buFont typeface="Lucida Sans"/>
              <a:buNone/>
            </a:pPr>
            <a:r>
              <a:rPr lang="en-US" sz="2000" b="1" i="0" u="none" strike="noStrike" cap="none">
                <a:solidFill>
                  <a:schemeClr val="dk1"/>
                </a:solidFill>
                <a:latin typeface="Lucida Sans"/>
                <a:ea typeface="Lucida Sans"/>
                <a:cs typeface="Lucida Sans"/>
                <a:sym typeface="Lucida Sans"/>
              </a:rPr>
              <a:t>GUI</a:t>
            </a:r>
            <a:endParaRPr sz="2000" b="0" i="0" u="none" strike="noStrike" cap="none">
              <a:solidFill>
                <a:schemeClr val="dk1"/>
              </a:solidFill>
              <a:latin typeface="Lucida Sans"/>
              <a:ea typeface="Lucida Sans"/>
              <a:cs typeface="Lucida Sans"/>
              <a:sym typeface="Lucida Sans"/>
            </a:endParaRPr>
          </a:p>
        </p:txBody>
      </p:sp>
      <p:sp>
        <p:nvSpPr>
          <p:cNvPr id="138" name="Google Shape;138;p18"/>
          <p:cNvSpPr/>
          <p:nvPr/>
        </p:nvSpPr>
        <p:spPr>
          <a:xfrm>
            <a:off x="1869440" y="2926080"/>
            <a:ext cx="12192000" cy="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800"/>
              <a:buFont typeface="Calibri"/>
              <a:buNone/>
            </a:pPr>
            <a:endParaRPr sz="8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800"/>
              <a:buFont typeface="Arial"/>
              <a:buNone/>
            </a:pPr>
            <a:br>
              <a:rPr lang="en-US" sz="1800" b="0" i="0" u="none" strike="noStrike" cap="none">
                <a:solidFill>
                  <a:schemeClr val="dk1"/>
                </a:solidFill>
                <a:latin typeface="Arial"/>
                <a:ea typeface="Arial"/>
                <a:cs typeface="Arial"/>
                <a:sym typeface="Arial"/>
              </a:rPr>
            </a:br>
            <a:endParaRPr sz="1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Arial"/>
              <a:ea typeface="Arial"/>
              <a:cs typeface="Arial"/>
              <a:sym typeface="Arial"/>
            </a:endParaRPr>
          </a:p>
        </p:txBody>
      </p:sp>
      <p:sp>
        <p:nvSpPr>
          <p:cNvPr id="139" name="Google Shape;139;p18"/>
          <p:cNvSpPr txBox="1"/>
          <p:nvPr/>
        </p:nvSpPr>
        <p:spPr>
          <a:xfrm>
            <a:off x="4350560" y="4684571"/>
            <a:ext cx="2611120" cy="1798550"/>
          </a:xfrm>
          <a:prstGeom prst="rect">
            <a:avLst/>
          </a:prstGeom>
          <a:solidFill>
            <a:srgbClr val="FFFFFF"/>
          </a:solidFill>
          <a:ln>
            <a:noFill/>
          </a:ln>
        </p:spPr>
        <p:txBody>
          <a:bodyPr spcFirstLastPara="1" wrap="square" lIns="91425" tIns="45700" rIns="91425" bIns="45700" anchor="t" anchorCtr="0">
            <a:noAutofit/>
          </a:bodyPr>
          <a:lstStyle/>
          <a:p>
            <a:pPr marL="457200" marR="0" lvl="0" indent="-368300" algn="ctr" rtl="0">
              <a:lnSpc>
                <a:spcPct val="100000"/>
              </a:lnSpc>
              <a:spcBef>
                <a:spcPts val="0"/>
              </a:spcBef>
              <a:spcAft>
                <a:spcPts val="0"/>
              </a:spcAft>
              <a:buClr>
                <a:schemeClr val="dk1"/>
              </a:buClr>
              <a:buSzPts val="2200"/>
              <a:buFont typeface="Lucida Sans"/>
              <a:buChar char="●"/>
            </a:pPr>
            <a:r>
              <a:rPr lang="en-US" sz="2200" b="0" i="0" u="none" strike="noStrike" cap="none">
                <a:solidFill>
                  <a:schemeClr val="dk1"/>
                </a:solidFill>
                <a:latin typeface="Lucida Sans"/>
                <a:ea typeface="Lucida Sans"/>
                <a:cs typeface="Lucida Sans"/>
                <a:sym typeface="Lucida Sans"/>
              </a:rPr>
              <a:t>PyCharm IDE</a:t>
            </a:r>
            <a:endParaRPr sz="2200"/>
          </a:p>
        </p:txBody>
      </p:sp>
      <p:sp>
        <p:nvSpPr>
          <p:cNvPr id="140" name="Google Shape;140;p18"/>
          <p:cNvSpPr txBox="1"/>
          <p:nvPr/>
        </p:nvSpPr>
        <p:spPr>
          <a:xfrm>
            <a:off x="400050" y="4694326"/>
            <a:ext cx="2611200" cy="17985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2200">
                <a:solidFill>
                  <a:schemeClr val="dk1"/>
                </a:solidFill>
                <a:latin typeface="Lucida Sans"/>
                <a:ea typeface="Lucida Sans"/>
                <a:cs typeface="Lucida Sans"/>
                <a:sym typeface="Lucida Sans"/>
              </a:rPr>
              <a:t>Python packages: </a:t>
            </a:r>
            <a:endParaRPr sz="2200">
              <a:solidFill>
                <a:schemeClr val="dk1"/>
              </a:solidFill>
              <a:latin typeface="Lucida Sans"/>
              <a:ea typeface="Lucida Sans"/>
              <a:cs typeface="Lucida Sans"/>
              <a:sym typeface="Lucida Sans"/>
            </a:endParaRPr>
          </a:p>
          <a:p>
            <a:pPr marL="457200" marR="0" lvl="0" indent="-368300" algn="l" rtl="0">
              <a:lnSpc>
                <a:spcPct val="100000"/>
              </a:lnSpc>
              <a:spcBef>
                <a:spcPts val="0"/>
              </a:spcBef>
              <a:spcAft>
                <a:spcPts val="0"/>
              </a:spcAft>
              <a:buClr>
                <a:schemeClr val="dk1"/>
              </a:buClr>
              <a:buSzPts val="2200"/>
              <a:buFont typeface="Lucida Sans"/>
              <a:buChar char="●"/>
            </a:pPr>
            <a:r>
              <a:rPr lang="en-US" sz="2200" b="0" i="0" u="none" strike="noStrike" cap="none">
                <a:solidFill>
                  <a:schemeClr val="dk1"/>
                </a:solidFill>
                <a:latin typeface="Lucida Sans"/>
                <a:ea typeface="Lucida Sans"/>
                <a:cs typeface="Lucida Sans"/>
                <a:sym typeface="Lucida Sans"/>
              </a:rPr>
              <a:t>tkinter</a:t>
            </a:r>
            <a:endParaRPr sz="2200" b="0" i="0" u="none" strike="noStrike" cap="none">
              <a:solidFill>
                <a:schemeClr val="dk1"/>
              </a:solidFill>
              <a:latin typeface="Lucida Sans"/>
              <a:ea typeface="Lucida Sans"/>
              <a:cs typeface="Lucida Sans"/>
              <a:sym typeface="Lucida Sans"/>
            </a:endParaRPr>
          </a:p>
          <a:p>
            <a:pPr marL="457200" marR="0" lvl="0" indent="-368300" algn="l" rtl="0">
              <a:lnSpc>
                <a:spcPct val="100000"/>
              </a:lnSpc>
              <a:spcBef>
                <a:spcPts val="0"/>
              </a:spcBef>
              <a:spcAft>
                <a:spcPts val="0"/>
              </a:spcAft>
              <a:buClr>
                <a:schemeClr val="dk1"/>
              </a:buClr>
              <a:buSzPts val="2200"/>
              <a:buFont typeface="Lucida Sans"/>
              <a:buChar char="●"/>
            </a:pPr>
            <a:r>
              <a:rPr lang="en-US" sz="2200" b="0" i="0" u="none" strike="noStrike" cap="none">
                <a:solidFill>
                  <a:schemeClr val="dk1"/>
                </a:solidFill>
                <a:latin typeface="Lucida Sans"/>
                <a:ea typeface="Lucida Sans"/>
                <a:cs typeface="Lucida Sans"/>
                <a:sym typeface="Lucida Sans"/>
              </a:rPr>
              <a:t>ttkthemes</a:t>
            </a:r>
            <a:endParaRPr sz="2200">
              <a:solidFill>
                <a:schemeClr val="dk1"/>
              </a:solidFill>
              <a:latin typeface="Lucida Sans"/>
              <a:ea typeface="Lucida Sans"/>
              <a:cs typeface="Lucida Sans"/>
              <a:sym typeface="Lucida Sans"/>
            </a:endParaRPr>
          </a:p>
          <a:p>
            <a:pPr marL="457200" marR="0" lvl="0" indent="-368300" algn="l" rtl="0">
              <a:lnSpc>
                <a:spcPct val="100000"/>
              </a:lnSpc>
              <a:spcBef>
                <a:spcPts val="0"/>
              </a:spcBef>
              <a:spcAft>
                <a:spcPts val="0"/>
              </a:spcAft>
              <a:buClr>
                <a:schemeClr val="dk1"/>
              </a:buClr>
              <a:buSzPts val="2200"/>
              <a:buFont typeface="Lucida Sans"/>
              <a:buChar char="●"/>
            </a:pPr>
            <a:r>
              <a:rPr lang="en-US" sz="2200" b="0" i="0" u="none" strike="noStrike" cap="none">
                <a:solidFill>
                  <a:schemeClr val="dk1"/>
                </a:solidFill>
                <a:latin typeface="Lucida Sans"/>
                <a:ea typeface="Lucida Sans"/>
                <a:cs typeface="Lucida Sans"/>
                <a:sym typeface="Lucida Sans"/>
              </a:rPr>
              <a:t>pygame </a:t>
            </a:r>
            <a:endParaRPr sz="2000"/>
          </a:p>
        </p:txBody>
      </p:sp>
      <p:sp>
        <p:nvSpPr>
          <p:cNvPr id="141" name="Google Shape;141;p18"/>
          <p:cNvSpPr txBox="1"/>
          <p:nvPr/>
        </p:nvSpPr>
        <p:spPr>
          <a:xfrm>
            <a:off x="319250" y="295600"/>
            <a:ext cx="4800900" cy="827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1">
                <a:solidFill>
                  <a:srgbClr val="252729"/>
                </a:solidFill>
                <a:latin typeface="Karla"/>
                <a:ea typeface="Karla"/>
                <a:cs typeface="Karla"/>
                <a:sym typeface="Karla"/>
              </a:rPr>
              <a:t>Technology </a:t>
            </a:r>
            <a:endParaRPr sz="3600" b="1" i="0" u="none" strike="noStrike" cap="none">
              <a:solidFill>
                <a:srgbClr val="252729"/>
              </a:solidFill>
              <a:latin typeface="Karla"/>
              <a:ea typeface="Karla"/>
              <a:cs typeface="Karla"/>
              <a:sym typeface="Karla"/>
            </a:endParaRPr>
          </a:p>
        </p:txBody>
      </p:sp>
      <p:cxnSp>
        <p:nvCxnSpPr>
          <p:cNvPr id="142" name="Google Shape;142;p18"/>
          <p:cNvCxnSpPr/>
          <p:nvPr/>
        </p:nvCxnSpPr>
        <p:spPr>
          <a:xfrm>
            <a:off x="431575" y="1085200"/>
            <a:ext cx="221100" cy="0"/>
          </a:xfrm>
          <a:prstGeom prst="straightConnector1">
            <a:avLst/>
          </a:prstGeom>
          <a:noFill/>
          <a:ln w="38100" cap="flat" cmpd="sng">
            <a:solidFill>
              <a:srgbClr val="252729"/>
            </a:solidFill>
            <a:prstDash val="solid"/>
            <a:round/>
            <a:headEnd type="none" w="sm" len="sm"/>
            <a:tailEnd type="none" w="sm" len="sm"/>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9"/>
          <p:cNvSpPr txBox="1"/>
          <p:nvPr/>
        </p:nvSpPr>
        <p:spPr>
          <a:xfrm>
            <a:off x="319250" y="295600"/>
            <a:ext cx="4800900" cy="827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1" dirty="0">
                <a:solidFill>
                  <a:srgbClr val="252729"/>
                </a:solidFill>
                <a:latin typeface="Karla"/>
                <a:ea typeface="Karla"/>
                <a:cs typeface="Karla"/>
                <a:sym typeface="Karla"/>
              </a:rPr>
              <a:t>Architecture &amp; flow</a:t>
            </a:r>
            <a:endParaRPr sz="3600" b="1" i="0" u="none" strike="noStrike" cap="none" dirty="0">
              <a:solidFill>
                <a:srgbClr val="252729"/>
              </a:solidFill>
              <a:latin typeface="Karla"/>
              <a:ea typeface="Karla"/>
              <a:cs typeface="Karla"/>
              <a:sym typeface="Karla"/>
            </a:endParaRPr>
          </a:p>
        </p:txBody>
      </p:sp>
      <p:cxnSp>
        <p:nvCxnSpPr>
          <p:cNvPr id="148" name="Google Shape;148;p19"/>
          <p:cNvCxnSpPr/>
          <p:nvPr/>
        </p:nvCxnSpPr>
        <p:spPr>
          <a:xfrm>
            <a:off x="431575" y="1085200"/>
            <a:ext cx="221100" cy="0"/>
          </a:xfrm>
          <a:prstGeom prst="straightConnector1">
            <a:avLst/>
          </a:prstGeom>
          <a:noFill/>
          <a:ln w="38100" cap="flat" cmpd="sng">
            <a:solidFill>
              <a:srgbClr val="252729"/>
            </a:solidFill>
            <a:prstDash val="solid"/>
            <a:round/>
            <a:headEnd type="none" w="sm" len="sm"/>
            <a:tailEnd type="none" w="sm" len="sm"/>
          </a:ln>
        </p:spPr>
      </p:cxnSp>
      <p:sp>
        <p:nvSpPr>
          <p:cNvPr id="41" name="TextBox 40">
            <a:extLst>
              <a:ext uri="{FF2B5EF4-FFF2-40B4-BE49-F238E27FC236}">
                <a16:creationId xmlns:a16="http://schemas.microsoft.com/office/drawing/2014/main" id="{C3EB2277-49D5-4C47-B358-F665592C9353}"/>
              </a:ext>
            </a:extLst>
          </p:cNvPr>
          <p:cNvSpPr txBox="1"/>
          <p:nvPr/>
        </p:nvSpPr>
        <p:spPr>
          <a:xfrm>
            <a:off x="3207380" y="2184400"/>
            <a:ext cx="1778000" cy="369332"/>
          </a:xfrm>
          <a:prstGeom prst="rect">
            <a:avLst/>
          </a:prstGeom>
          <a:noFill/>
        </p:spPr>
        <p:txBody>
          <a:bodyPr wrap="square" rtlCol="0">
            <a:spAutoFit/>
          </a:bodyPr>
          <a:lstStyle/>
          <a:p>
            <a:r>
              <a:rPr lang="en-US" sz="1800" dirty="0">
                <a:latin typeface="Lucida Sans" panose="020B0602030504020204" pitchFamily="34" charset="0"/>
              </a:rPr>
              <a:t>Registration</a:t>
            </a:r>
            <a:endParaRPr lang="en-IL" sz="1800" dirty="0">
              <a:latin typeface="Lucida Sans" panose="020B0602030504020204" pitchFamily="34" charset="0"/>
            </a:endParaRPr>
          </a:p>
        </p:txBody>
      </p:sp>
      <p:sp>
        <p:nvSpPr>
          <p:cNvPr id="42" name="TextBox 41">
            <a:extLst>
              <a:ext uri="{FF2B5EF4-FFF2-40B4-BE49-F238E27FC236}">
                <a16:creationId xmlns:a16="http://schemas.microsoft.com/office/drawing/2014/main" id="{D2D0991D-186F-4E78-9003-C24CD2E7DF7F}"/>
              </a:ext>
            </a:extLst>
          </p:cNvPr>
          <p:cNvSpPr txBox="1"/>
          <p:nvPr/>
        </p:nvSpPr>
        <p:spPr>
          <a:xfrm>
            <a:off x="5049980" y="3466068"/>
            <a:ext cx="1390020" cy="369332"/>
          </a:xfrm>
          <a:prstGeom prst="rect">
            <a:avLst/>
          </a:prstGeom>
          <a:noFill/>
        </p:spPr>
        <p:txBody>
          <a:bodyPr wrap="square" rtlCol="0">
            <a:spAutoFit/>
          </a:bodyPr>
          <a:lstStyle/>
          <a:p>
            <a:r>
              <a:rPr lang="en-US" sz="1800" dirty="0">
                <a:latin typeface="Lucida Sans" panose="020B0602030504020204" pitchFamily="34" charset="0"/>
              </a:rPr>
              <a:t>Database</a:t>
            </a:r>
            <a:endParaRPr lang="en-IL" sz="1800" dirty="0">
              <a:latin typeface="Lucida Sans" panose="020B0602030504020204" pitchFamily="34" charset="0"/>
            </a:endParaRPr>
          </a:p>
        </p:txBody>
      </p:sp>
      <p:sp>
        <p:nvSpPr>
          <p:cNvPr id="43" name="TextBox 42">
            <a:extLst>
              <a:ext uri="{FF2B5EF4-FFF2-40B4-BE49-F238E27FC236}">
                <a16:creationId xmlns:a16="http://schemas.microsoft.com/office/drawing/2014/main" id="{39C0B0F7-4BF0-4253-8EAA-C7F19AA356F3}"/>
              </a:ext>
            </a:extLst>
          </p:cNvPr>
          <p:cNvSpPr txBox="1"/>
          <p:nvPr/>
        </p:nvSpPr>
        <p:spPr>
          <a:xfrm>
            <a:off x="5252230" y="2184400"/>
            <a:ext cx="985520" cy="369332"/>
          </a:xfrm>
          <a:prstGeom prst="rect">
            <a:avLst/>
          </a:prstGeom>
          <a:noFill/>
        </p:spPr>
        <p:txBody>
          <a:bodyPr wrap="square" rtlCol="0">
            <a:spAutoFit/>
          </a:bodyPr>
          <a:lstStyle/>
          <a:p>
            <a:r>
              <a:rPr lang="en-US" sz="1800" dirty="0">
                <a:latin typeface="Lucida Sans" panose="020B0602030504020204" pitchFamily="34" charset="0"/>
              </a:rPr>
              <a:t>Login</a:t>
            </a:r>
            <a:endParaRPr lang="en-IL" sz="1800" dirty="0">
              <a:latin typeface="Lucida Sans" panose="020B0602030504020204" pitchFamily="34" charset="0"/>
            </a:endParaRPr>
          </a:p>
        </p:txBody>
      </p:sp>
      <p:cxnSp>
        <p:nvCxnSpPr>
          <p:cNvPr id="44" name="Straight Arrow Connector 43">
            <a:extLst>
              <a:ext uri="{FF2B5EF4-FFF2-40B4-BE49-F238E27FC236}">
                <a16:creationId xmlns:a16="http://schemas.microsoft.com/office/drawing/2014/main" id="{CED18FFC-F9AB-4189-93F0-C9353C7B444F}"/>
              </a:ext>
            </a:extLst>
          </p:cNvPr>
          <p:cNvCxnSpPr>
            <a:cxnSpLocks/>
          </p:cNvCxnSpPr>
          <p:nvPr/>
        </p:nvCxnSpPr>
        <p:spPr>
          <a:xfrm>
            <a:off x="4104640" y="2651760"/>
            <a:ext cx="880740" cy="814308"/>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45" name="Straight Arrow Connector 44">
            <a:extLst>
              <a:ext uri="{FF2B5EF4-FFF2-40B4-BE49-F238E27FC236}">
                <a16:creationId xmlns:a16="http://schemas.microsoft.com/office/drawing/2014/main" id="{8EB105FE-395F-471D-A1DE-EBC0A71B7FC0}"/>
              </a:ext>
            </a:extLst>
          </p:cNvPr>
          <p:cNvCxnSpPr>
            <a:cxnSpLocks/>
          </p:cNvCxnSpPr>
          <p:nvPr/>
        </p:nvCxnSpPr>
        <p:spPr>
          <a:xfrm>
            <a:off x="5640540" y="2651760"/>
            <a:ext cx="0" cy="721360"/>
          </a:xfrm>
          <a:prstGeom prst="straightConnector1">
            <a:avLst/>
          </a:prstGeom>
          <a:ln w="19050">
            <a:headEnd type="triangle" w="med" len="med"/>
            <a:tailEnd type="triangle" w="med" len="med"/>
          </a:ln>
        </p:spPr>
        <p:style>
          <a:lnRef idx="1">
            <a:schemeClr val="dk1"/>
          </a:lnRef>
          <a:fillRef idx="0">
            <a:schemeClr val="dk1"/>
          </a:fillRef>
          <a:effectRef idx="0">
            <a:schemeClr val="dk1"/>
          </a:effectRef>
          <a:fontRef idx="minor">
            <a:schemeClr val="tx1"/>
          </a:fontRef>
        </p:style>
      </p:cxnSp>
      <p:sp>
        <p:nvSpPr>
          <p:cNvPr id="46" name="TextBox 45">
            <a:extLst>
              <a:ext uri="{FF2B5EF4-FFF2-40B4-BE49-F238E27FC236}">
                <a16:creationId xmlns:a16="http://schemas.microsoft.com/office/drawing/2014/main" id="{DA297ECB-BC74-467A-B316-5D53287FEB9A}"/>
              </a:ext>
            </a:extLst>
          </p:cNvPr>
          <p:cNvSpPr txBox="1"/>
          <p:nvPr/>
        </p:nvSpPr>
        <p:spPr>
          <a:xfrm>
            <a:off x="6583680" y="2184400"/>
            <a:ext cx="985520" cy="369332"/>
          </a:xfrm>
          <a:prstGeom prst="rect">
            <a:avLst/>
          </a:prstGeom>
          <a:noFill/>
        </p:spPr>
        <p:txBody>
          <a:bodyPr wrap="square" rtlCol="0">
            <a:spAutoFit/>
          </a:bodyPr>
          <a:lstStyle/>
          <a:p>
            <a:r>
              <a:rPr lang="en-US" sz="1800" dirty="0">
                <a:latin typeface="Lucida Sans" panose="020B0602030504020204" pitchFamily="34" charset="0"/>
              </a:rPr>
              <a:t>Menu</a:t>
            </a:r>
            <a:endParaRPr lang="en-IL" sz="1800" dirty="0">
              <a:latin typeface="Lucida Sans" panose="020B0602030504020204" pitchFamily="34" charset="0"/>
            </a:endParaRPr>
          </a:p>
        </p:txBody>
      </p:sp>
      <p:sp>
        <p:nvSpPr>
          <p:cNvPr id="47" name="TextBox 46">
            <a:extLst>
              <a:ext uri="{FF2B5EF4-FFF2-40B4-BE49-F238E27FC236}">
                <a16:creationId xmlns:a16="http://schemas.microsoft.com/office/drawing/2014/main" id="{2A8A77E6-EF50-453A-A667-E440AF0D6EE7}"/>
              </a:ext>
            </a:extLst>
          </p:cNvPr>
          <p:cNvSpPr txBox="1"/>
          <p:nvPr/>
        </p:nvSpPr>
        <p:spPr>
          <a:xfrm>
            <a:off x="7915129" y="2184400"/>
            <a:ext cx="2336309" cy="369332"/>
          </a:xfrm>
          <a:prstGeom prst="rect">
            <a:avLst/>
          </a:prstGeom>
          <a:noFill/>
        </p:spPr>
        <p:txBody>
          <a:bodyPr wrap="square" rtlCol="0">
            <a:spAutoFit/>
          </a:bodyPr>
          <a:lstStyle/>
          <a:p>
            <a:r>
              <a:rPr lang="en-US" sz="1800" dirty="0">
                <a:latin typeface="Lucida Sans" panose="020B0602030504020204" pitchFamily="34" charset="0"/>
              </a:rPr>
              <a:t>Game - won / lost</a:t>
            </a:r>
            <a:endParaRPr lang="en-IL" sz="1800" dirty="0">
              <a:latin typeface="Lucida Sans" panose="020B0602030504020204" pitchFamily="34" charset="0"/>
            </a:endParaRPr>
          </a:p>
        </p:txBody>
      </p:sp>
      <p:cxnSp>
        <p:nvCxnSpPr>
          <p:cNvPr id="48" name="Straight Arrow Connector 47">
            <a:extLst>
              <a:ext uri="{FF2B5EF4-FFF2-40B4-BE49-F238E27FC236}">
                <a16:creationId xmlns:a16="http://schemas.microsoft.com/office/drawing/2014/main" id="{8A98AB42-9A2E-408A-A403-652AABFC45DC}"/>
              </a:ext>
            </a:extLst>
          </p:cNvPr>
          <p:cNvCxnSpPr>
            <a:cxnSpLocks/>
          </p:cNvCxnSpPr>
          <p:nvPr/>
        </p:nvCxnSpPr>
        <p:spPr>
          <a:xfrm flipH="1">
            <a:off x="6353481" y="2646680"/>
            <a:ext cx="2262199" cy="98163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49" name="TextBox 48">
            <a:extLst>
              <a:ext uri="{FF2B5EF4-FFF2-40B4-BE49-F238E27FC236}">
                <a16:creationId xmlns:a16="http://schemas.microsoft.com/office/drawing/2014/main" id="{349DD285-FCDF-4E3E-B74F-9E602B293B7E}"/>
              </a:ext>
            </a:extLst>
          </p:cNvPr>
          <p:cNvSpPr txBox="1"/>
          <p:nvPr/>
        </p:nvSpPr>
        <p:spPr>
          <a:xfrm rot="20129588">
            <a:off x="6946099" y="2858552"/>
            <a:ext cx="1076960" cy="307777"/>
          </a:xfrm>
          <a:prstGeom prst="rect">
            <a:avLst/>
          </a:prstGeom>
          <a:noFill/>
        </p:spPr>
        <p:txBody>
          <a:bodyPr wrap="square" rtlCol="0">
            <a:spAutoFit/>
          </a:bodyPr>
          <a:lstStyle/>
          <a:p>
            <a:r>
              <a:rPr lang="en-US" dirty="0"/>
              <a:t>statistics</a:t>
            </a:r>
            <a:endParaRPr lang="en-IL" dirty="0"/>
          </a:p>
        </p:txBody>
      </p:sp>
      <p:sp>
        <p:nvSpPr>
          <p:cNvPr id="50" name="TextBox 49">
            <a:extLst>
              <a:ext uri="{FF2B5EF4-FFF2-40B4-BE49-F238E27FC236}">
                <a16:creationId xmlns:a16="http://schemas.microsoft.com/office/drawing/2014/main" id="{3167F388-147A-4C71-88AC-2A40A6BC63AB}"/>
              </a:ext>
            </a:extLst>
          </p:cNvPr>
          <p:cNvSpPr txBox="1"/>
          <p:nvPr/>
        </p:nvSpPr>
        <p:spPr>
          <a:xfrm>
            <a:off x="5109990" y="4654788"/>
            <a:ext cx="1270000" cy="369332"/>
          </a:xfrm>
          <a:prstGeom prst="rect">
            <a:avLst/>
          </a:prstGeom>
          <a:noFill/>
        </p:spPr>
        <p:txBody>
          <a:bodyPr wrap="square" rtlCol="0">
            <a:spAutoFit/>
          </a:bodyPr>
          <a:lstStyle/>
          <a:p>
            <a:r>
              <a:rPr lang="en-US" sz="1800" dirty="0">
                <a:latin typeface="Lucida Sans" panose="020B0602030504020204" pitchFamily="34" charset="0"/>
              </a:rPr>
              <a:t>Statistics</a:t>
            </a:r>
            <a:endParaRPr lang="en-IL" sz="1800" dirty="0">
              <a:latin typeface="Lucida Sans" panose="020B0602030504020204" pitchFamily="34" charset="0"/>
            </a:endParaRPr>
          </a:p>
        </p:txBody>
      </p:sp>
      <p:cxnSp>
        <p:nvCxnSpPr>
          <p:cNvPr id="51" name="Straight Arrow Connector 50">
            <a:extLst>
              <a:ext uri="{FF2B5EF4-FFF2-40B4-BE49-F238E27FC236}">
                <a16:creationId xmlns:a16="http://schemas.microsoft.com/office/drawing/2014/main" id="{5FF51147-383E-4722-A3B3-CCE0A516496C}"/>
              </a:ext>
            </a:extLst>
          </p:cNvPr>
          <p:cNvCxnSpPr>
            <a:cxnSpLocks/>
          </p:cNvCxnSpPr>
          <p:nvPr/>
        </p:nvCxnSpPr>
        <p:spPr>
          <a:xfrm flipH="1">
            <a:off x="5652440" y="3905686"/>
            <a:ext cx="9137" cy="755412"/>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52" name="Straight Arrow Connector 51">
            <a:extLst>
              <a:ext uri="{FF2B5EF4-FFF2-40B4-BE49-F238E27FC236}">
                <a16:creationId xmlns:a16="http://schemas.microsoft.com/office/drawing/2014/main" id="{55D9634C-37E4-4C60-A3ED-C60BB5B13720}"/>
              </a:ext>
            </a:extLst>
          </p:cNvPr>
          <p:cNvCxnSpPr>
            <a:cxnSpLocks/>
          </p:cNvCxnSpPr>
          <p:nvPr/>
        </p:nvCxnSpPr>
        <p:spPr>
          <a:xfrm>
            <a:off x="4714240" y="2369066"/>
            <a:ext cx="498055"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310E1D10-AB19-44B5-A607-F53159D103A3}"/>
              </a:ext>
            </a:extLst>
          </p:cNvPr>
          <p:cNvCxnSpPr>
            <a:cxnSpLocks/>
          </p:cNvCxnSpPr>
          <p:nvPr/>
        </p:nvCxnSpPr>
        <p:spPr>
          <a:xfrm>
            <a:off x="6014230" y="2369066"/>
            <a:ext cx="498055"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78ACFAD5-339D-45A6-B042-8FAFEC8FDE1D}"/>
              </a:ext>
            </a:extLst>
          </p:cNvPr>
          <p:cNvCxnSpPr>
            <a:cxnSpLocks/>
          </p:cNvCxnSpPr>
          <p:nvPr/>
        </p:nvCxnSpPr>
        <p:spPr>
          <a:xfrm>
            <a:off x="7417075" y="2369066"/>
            <a:ext cx="498055"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pic>
        <p:nvPicPr>
          <p:cNvPr id="153" name="Google Shape;153;p20"/>
          <p:cNvPicPr preferRelativeResize="0"/>
          <p:nvPr/>
        </p:nvPicPr>
        <p:blipFill rotWithShape="1">
          <a:blip r:embed="rId3">
            <a:alphaModFix/>
          </a:blip>
          <a:srcRect/>
          <a:stretch/>
        </p:blipFill>
        <p:spPr>
          <a:xfrm>
            <a:off x="2267175" y="1353575"/>
            <a:ext cx="7308626" cy="5219450"/>
          </a:xfrm>
          <a:prstGeom prst="rect">
            <a:avLst/>
          </a:prstGeom>
          <a:noFill/>
          <a:ln>
            <a:noFill/>
          </a:ln>
        </p:spPr>
      </p:pic>
      <p:sp>
        <p:nvSpPr>
          <p:cNvPr id="154" name="Google Shape;154;p20"/>
          <p:cNvSpPr txBox="1"/>
          <p:nvPr/>
        </p:nvSpPr>
        <p:spPr>
          <a:xfrm>
            <a:off x="319250" y="295600"/>
            <a:ext cx="8272500" cy="827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1" dirty="0">
                <a:solidFill>
                  <a:srgbClr val="252729"/>
                </a:solidFill>
                <a:latin typeface="Karla"/>
                <a:ea typeface="Karla"/>
                <a:cs typeface="Karla"/>
                <a:sym typeface="Karla"/>
              </a:rPr>
              <a:t>UML classes - OOP diagram</a:t>
            </a:r>
            <a:endParaRPr sz="3600" b="1" i="0" u="none" strike="noStrike" cap="none" dirty="0">
              <a:solidFill>
                <a:srgbClr val="252729"/>
              </a:solidFill>
              <a:latin typeface="Karla"/>
              <a:ea typeface="Karla"/>
              <a:cs typeface="Karla"/>
              <a:sym typeface="Karla"/>
            </a:endParaRPr>
          </a:p>
        </p:txBody>
      </p:sp>
      <p:cxnSp>
        <p:nvCxnSpPr>
          <p:cNvPr id="155" name="Google Shape;155;p20"/>
          <p:cNvCxnSpPr/>
          <p:nvPr/>
        </p:nvCxnSpPr>
        <p:spPr>
          <a:xfrm>
            <a:off x="431575" y="1085200"/>
            <a:ext cx="221100" cy="0"/>
          </a:xfrm>
          <a:prstGeom prst="straightConnector1">
            <a:avLst/>
          </a:prstGeom>
          <a:noFill/>
          <a:ln w="38100" cap="flat" cmpd="sng">
            <a:solidFill>
              <a:srgbClr val="252729"/>
            </a:solidFill>
            <a:prstDash val="solid"/>
            <a:round/>
            <a:headEnd type="none" w="sm" len="sm"/>
            <a:tailEnd type="none" w="sm" len="sm"/>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pic>
        <p:nvPicPr>
          <p:cNvPr id="160" name="Google Shape;160;p21"/>
          <p:cNvPicPr preferRelativeResize="0">
            <a:picLocks noGrp="1"/>
          </p:cNvPicPr>
          <p:nvPr>
            <p:ph type="body" idx="1"/>
          </p:nvPr>
        </p:nvPicPr>
        <p:blipFill rotWithShape="1">
          <a:blip r:embed="rId3">
            <a:alphaModFix/>
          </a:blip>
          <a:srcRect/>
          <a:stretch/>
        </p:blipFill>
        <p:spPr>
          <a:xfrm>
            <a:off x="4276854" y="1843088"/>
            <a:ext cx="3943091" cy="4169658"/>
          </a:xfrm>
          <a:prstGeom prst="rect">
            <a:avLst/>
          </a:prstGeom>
          <a:noFill/>
          <a:ln>
            <a:noFill/>
          </a:ln>
        </p:spPr>
      </p:pic>
      <p:sp>
        <p:nvSpPr>
          <p:cNvPr id="161" name="Google Shape;161;p21"/>
          <p:cNvSpPr txBox="1"/>
          <p:nvPr/>
        </p:nvSpPr>
        <p:spPr>
          <a:xfrm>
            <a:off x="319250" y="295600"/>
            <a:ext cx="8272500" cy="827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1">
                <a:solidFill>
                  <a:srgbClr val="252729"/>
                </a:solidFill>
                <a:latin typeface="Karla"/>
                <a:ea typeface="Karla"/>
                <a:cs typeface="Karla"/>
                <a:sym typeface="Karla"/>
              </a:rPr>
              <a:t>Database structure</a:t>
            </a:r>
            <a:endParaRPr sz="3600" b="1" i="0" u="none" strike="noStrike" cap="none">
              <a:solidFill>
                <a:srgbClr val="252729"/>
              </a:solidFill>
              <a:latin typeface="Karla"/>
              <a:ea typeface="Karla"/>
              <a:cs typeface="Karla"/>
              <a:sym typeface="Karla"/>
            </a:endParaRPr>
          </a:p>
        </p:txBody>
      </p:sp>
      <p:cxnSp>
        <p:nvCxnSpPr>
          <p:cNvPr id="162" name="Google Shape;162;p21"/>
          <p:cNvCxnSpPr/>
          <p:nvPr/>
        </p:nvCxnSpPr>
        <p:spPr>
          <a:xfrm>
            <a:off x="431575" y="1085200"/>
            <a:ext cx="221100" cy="0"/>
          </a:xfrm>
          <a:prstGeom prst="straightConnector1">
            <a:avLst/>
          </a:prstGeom>
          <a:noFill/>
          <a:ln w="38100" cap="flat" cmpd="sng">
            <a:solidFill>
              <a:srgbClr val="252729"/>
            </a:solidFill>
            <a:prstDash val="solid"/>
            <a:round/>
            <a:headEnd type="none" w="sm" len="sm"/>
            <a:tailEnd type="none" w="sm" len="sm"/>
          </a:ln>
        </p:spPr>
      </p:cxnSp>
      <p:sp>
        <p:nvSpPr>
          <p:cNvPr id="5" name="TextBox 4">
            <a:extLst>
              <a:ext uri="{FF2B5EF4-FFF2-40B4-BE49-F238E27FC236}">
                <a16:creationId xmlns:a16="http://schemas.microsoft.com/office/drawing/2014/main" id="{37EF87BC-3F07-4A97-AC1B-CE65A0877FB6}"/>
              </a:ext>
            </a:extLst>
          </p:cNvPr>
          <p:cNvSpPr txBox="1"/>
          <p:nvPr/>
        </p:nvSpPr>
        <p:spPr>
          <a:xfrm>
            <a:off x="8402825" y="3429000"/>
            <a:ext cx="2019631" cy="1477328"/>
          </a:xfrm>
          <a:prstGeom prst="rect">
            <a:avLst/>
          </a:prstGeom>
          <a:noFill/>
        </p:spPr>
        <p:txBody>
          <a:bodyPr wrap="square" rtlCol="0">
            <a:spAutoFit/>
          </a:bodyPr>
          <a:lstStyle/>
          <a:p>
            <a:r>
              <a:rPr lang="en-US" sz="1800" dirty="0">
                <a:latin typeface="Lucida Sans" panose="020B0602030504020204" pitchFamily="34" charset="0"/>
              </a:rPr>
              <a:t>The DB contains one table that manages the users and saves their statistics</a:t>
            </a:r>
            <a:endParaRPr lang="en-IL" sz="1800" dirty="0">
              <a:latin typeface="Lucida Sans" panose="020B0602030504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2"/>
          <p:cNvSpPr txBox="1">
            <a:spLocks noGrp="1"/>
          </p:cNvSpPr>
          <p:nvPr>
            <p:ph type="title"/>
          </p:nvPr>
        </p:nvSpPr>
        <p:spPr>
          <a:xfrm>
            <a:off x="1635760" y="2620645"/>
            <a:ext cx="953008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F5496"/>
              </a:buClr>
              <a:buSzPts val="9600"/>
              <a:buFont typeface="Lucida Sans"/>
              <a:buNone/>
            </a:pPr>
            <a:r>
              <a:rPr lang="en-US" sz="9600" b="1" dirty="0">
                <a:solidFill>
                  <a:srgbClr val="2F5496"/>
                </a:solidFill>
                <a:latin typeface="Lucida Sans"/>
                <a:ea typeface="Lucida Sans"/>
                <a:cs typeface="Lucida Sans"/>
                <a:sym typeface="Lucida Sans"/>
              </a:rPr>
              <a:t>User Interface</a:t>
            </a:r>
            <a:endParaRPr sz="9600" b="1" dirty="0">
              <a:solidFill>
                <a:srgbClr val="2F5496"/>
              </a:solidFill>
              <a:latin typeface="Lucida Sans"/>
              <a:ea typeface="Lucida Sans"/>
              <a:cs typeface="Lucida Sans"/>
              <a:sym typeface="Lucida Sans"/>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183</TotalTime>
  <Words>348</Words>
  <Application>Microsoft Office PowerPoint</Application>
  <PresentationFormat>Widescreen</PresentationFormat>
  <Paragraphs>74</Paragraphs>
  <Slides>19</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Roboto</vt:lpstr>
      <vt:lpstr>Calibri</vt:lpstr>
      <vt:lpstr>Arial</vt:lpstr>
      <vt:lpstr>Oswald</vt:lpstr>
      <vt:lpstr>Lucida Sans</vt:lpstr>
      <vt:lpstr>Karla</vt:lpstr>
      <vt:lpstr>Office Theme</vt:lpstr>
      <vt:lpstr>Battleship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User Interface</vt:lpstr>
      <vt:lpstr>PowerPoint Presentation</vt:lpstr>
      <vt:lpstr>PowerPoint Presentation</vt:lpstr>
      <vt:lpstr>PowerPoint Presentation</vt:lpstr>
      <vt:lpstr>PowerPoint Presentation</vt:lpstr>
      <vt:lpstr>PowerPoint Presentation</vt:lpstr>
      <vt:lpstr>Live Demo</vt:lpstr>
      <vt:lpstr>PowerPoint Presentation</vt:lpstr>
      <vt:lpstr>So have fun &amp; go play!</vt:lpstr>
      <vt:lpstr>Appendix</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Battleship</dc:title>
  <dc:creator>Shani</dc:creator>
  <cp:lastModifiedBy>Shani Daniel</cp:lastModifiedBy>
  <cp:revision>6</cp:revision>
  <dcterms:modified xsi:type="dcterms:W3CDTF">2023-05-10T11:15:27Z</dcterms:modified>
</cp:coreProperties>
</file>